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4"/>
  </p:notesMasterIdLst>
  <p:sldIdLst>
    <p:sldId id="295" r:id="rId5"/>
    <p:sldId id="296" r:id="rId6"/>
    <p:sldId id="299" r:id="rId7"/>
    <p:sldId id="308" r:id="rId8"/>
    <p:sldId id="320" r:id="rId9"/>
    <p:sldId id="309" r:id="rId10"/>
    <p:sldId id="332" r:id="rId11"/>
    <p:sldId id="333" r:id="rId12"/>
    <p:sldId id="310" r:id="rId13"/>
    <p:sldId id="334" r:id="rId14"/>
    <p:sldId id="335" r:id="rId15"/>
    <p:sldId id="336" r:id="rId16"/>
    <p:sldId id="347" r:id="rId17"/>
    <p:sldId id="337" r:id="rId18"/>
    <p:sldId id="338" r:id="rId19"/>
    <p:sldId id="339" r:id="rId20"/>
    <p:sldId id="348" r:id="rId21"/>
    <p:sldId id="340" r:id="rId22"/>
    <p:sldId id="341" r:id="rId23"/>
    <p:sldId id="349" r:id="rId24"/>
    <p:sldId id="342" r:id="rId25"/>
    <p:sldId id="343" r:id="rId26"/>
    <p:sldId id="350" r:id="rId27"/>
    <p:sldId id="344" r:id="rId28"/>
    <p:sldId id="345" r:id="rId29"/>
    <p:sldId id="346" r:id="rId30"/>
    <p:sldId id="351" r:id="rId31"/>
    <p:sldId id="317" r:id="rId32"/>
    <p:sldId id="352" r:id="rId33"/>
    <p:sldId id="355" r:id="rId34"/>
    <p:sldId id="321" r:id="rId35"/>
    <p:sldId id="329" r:id="rId36"/>
    <p:sldId id="354" r:id="rId37"/>
    <p:sldId id="356" r:id="rId38"/>
    <p:sldId id="323" r:id="rId39"/>
    <p:sldId id="322" r:id="rId40"/>
    <p:sldId id="331" r:id="rId41"/>
    <p:sldId id="357" r:id="rId42"/>
    <p:sldId id="35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11C3C1-58CD-468C-AA43-048771F272A6}" v="278" dt="2025-09-26T13:00:03.5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 Chandler" userId="9a3fbe4b-190d-4953-9b1d-661afe059bb0" providerId="ADAL" clId="{A311C3C1-58CD-468C-AA43-048771F272A6}"/>
    <pc:docChg chg="custSel modSld">
      <pc:chgData name="Marc Chandler" userId="9a3fbe4b-190d-4953-9b1d-661afe059bb0" providerId="ADAL" clId="{A311C3C1-58CD-468C-AA43-048771F272A6}" dt="2025-09-26T13:00:03.540" v="276" actId="1076"/>
      <pc:docMkLst>
        <pc:docMk/>
      </pc:docMkLst>
      <pc:sldChg chg="modNotesTx">
        <pc:chgData name="Marc Chandler" userId="9a3fbe4b-190d-4953-9b1d-661afe059bb0" providerId="ADAL" clId="{A311C3C1-58CD-468C-AA43-048771F272A6}" dt="2025-09-26T12:58:13.366" v="274" actId="20577"/>
        <pc:sldMkLst>
          <pc:docMk/>
          <pc:sldMk cId="3766172904" sldId="295"/>
        </pc:sldMkLst>
      </pc:sldChg>
      <pc:sldChg chg="modSp mod">
        <pc:chgData name="Marc Chandler" userId="9a3fbe4b-190d-4953-9b1d-661afe059bb0" providerId="ADAL" clId="{A311C3C1-58CD-468C-AA43-048771F272A6}" dt="2025-09-26T12:26:14.299" v="20" actId="255"/>
        <pc:sldMkLst>
          <pc:docMk/>
          <pc:sldMk cId="743246157" sldId="296"/>
        </pc:sldMkLst>
        <pc:spChg chg="mod">
          <ac:chgData name="Marc Chandler" userId="9a3fbe4b-190d-4953-9b1d-661afe059bb0" providerId="ADAL" clId="{A311C3C1-58CD-468C-AA43-048771F272A6}" dt="2025-09-26T12:26:14.299" v="20" actId="255"/>
          <ac:spMkLst>
            <pc:docMk/>
            <pc:sldMk cId="743246157" sldId="296"/>
            <ac:spMk id="2" creationId="{A1ACAB01-F251-9542-941F-2E0FF9927BD4}"/>
          </ac:spMkLst>
        </pc:spChg>
      </pc:sldChg>
      <pc:sldChg chg="modSp mod modNotesTx">
        <pc:chgData name="Marc Chandler" userId="9a3fbe4b-190d-4953-9b1d-661afe059bb0" providerId="ADAL" clId="{A311C3C1-58CD-468C-AA43-048771F272A6}" dt="2025-09-26T12:58:14.760" v="275" actId="20577"/>
        <pc:sldMkLst>
          <pc:docMk/>
          <pc:sldMk cId="3484380438" sldId="299"/>
        </pc:sldMkLst>
        <pc:spChg chg="mod">
          <ac:chgData name="Marc Chandler" userId="9a3fbe4b-190d-4953-9b1d-661afe059bb0" providerId="ADAL" clId="{A311C3C1-58CD-468C-AA43-048771F272A6}" dt="2025-09-26T12:41:46.520" v="100" actId="255"/>
          <ac:spMkLst>
            <pc:docMk/>
            <pc:sldMk cId="3484380438" sldId="299"/>
            <ac:spMk id="2" creationId="{91AA0193-FEC3-6240-BDF9-33C9C4655126}"/>
          </ac:spMkLst>
        </pc:spChg>
        <pc:spChg chg="mod">
          <ac:chgData name="Marc Chandler" userId="9a3fbe4b-190d-4953-9b1d-661afe059bb0" providerId="ADAL" clId="{A311C3C1-58CD-468C-AA43-048771F272A6}" dt="2025-09-26T12:26:43.840" v="28" actId="20577"/>
          <ac:spMkLst>
            <pc:docMk/>
            <pc:sldMk cId="3484380438" sldId="299"/>
            <ac:spMk id="3" creationId="{F5914C87-A563-DD44-9E2C-69C4C9B82F6A}"/>
          </ac:spMkLst>
        </pc:spChg>
      </pc:sldChg>
      <pc:sldChg chg="modSp mod modNotesTx">
        <pc:chgData name="Marc Chandler" userId="9a3fbe4b-190d-4953-9b1d-661afe059bb0" providerId="ADAL" clId="{A311C3C1-58CD-468C-AA43-048771F272A6}" dt="2025-09-26T12:30:24.129" v="47" actId="20577"/>
        <pc:sldMkLst>
          <pc:docMk/>
          <pc:sldMk cId="356155535" sldId="308"/>
        </pc:sldMkLst>
        <pc:spChg chg="mod">
          <ac:chgData name="Marc Chandler" userId="9a3fbe4b-190d-4953-9b1d-661afe059bb0" providerId="ADAL" clId="{A311C3C1-58CD-468C-AA43-048771F272A6}" dt="2025-09-26T12:27:59.846" v="32" actId="20577"/>
          <ac:spMkLst>
            <pc:docMk/>
            <pc:sldMk cId="356155535" sldId="308"/>
            <ac:spMk id="2" creationId="{5E39CE4D-BD40-8B40-AE61-1B78B7EEE410}"/>
          </ac:spMkLst>
        </pc:spChg>
        <pc:spChg chg="mod">
          <ac:chgData name="Marc Chandler" userId="9a3fbe4b-190d-4953-9b1d-661afe059bb0" providerId="ADAL" clId="{A311C3C1-58CD-468C-AA43-048771F272A6}" dt="2025-09-26T12:30:24.129" v="47" actId="20577"/>
          <ac:spMkLst>
            <pc:docMk/>
            <pc:sldMk cId="356155535" sldId="308"/>
            <ac:spMk id="3" creationId="{C17A058B-87A1-4242-87D3-B6D63FCF3E02}"/>
          </ac:spMkLst>
        </pc:spChg>
      </pc:sldChg>
      <pc:sldChg chg="modSp mod modNotesTx">
        <pc:chgData name="Marc Chandler" userId="9a3fbe4b-190d-4953-9b1d-661afe059bb0" providerId="ADAL" clId="{A311C3C1-58CD-468C-AA43-048771F272A6}" dt="2025-09-26T12:57:39.208" v="252" actId="20577"/>
        <pc:sldMkLst>
          <pc:docMk/>
          <pc:sldMk cId="91721819" sldId="309"/>
        </pc:sldMkLst>
        <pc:spChg chg="mod">
          <ac:chgData name="Marc Chandler" userId="9a3fbe4b-190d-4953-9b1d-661afe059bb0" providerId="ADAL" clId="{A311C3C1-58CD-468C-AA43-048771F272A6}" dt="2025-09-26T12:35:02.192" v="61" actId="255"/>
          <ac:spMkLst>
            <pc:docMk/>
            <pc:sldMk cId="91721819" sldId="309"/>
            <ac:spMk id="2" creationId="{6C1D50FE-FE34-6545-9541-6DB703605EFF}"/>
          </ac:spMkLst>
        </pc:spChg>
      </pc:sldChg>
      <pc:sldChg chg="modSp mod modNotesTx">
        <pc:chgData name="Marc Chandler" userId="9a3fbe4b-190d-4953-9b1d-661afe059bb0" providerId="ADAL" clId="{A311C3C1-58CD-468C-AA43-048771F272A6}" dt="2025-09-26T12:57:31.289" v="249" actId="20577"/>
        <pc:sldMkLst>
          <pc:docMk/>
          <pc:sldMk cId="3214261291" sldId="310"/>
        </pc:sldMkLst>
        <pc:spChg chg="mod">
          <ac:chgData name="Marc Chandler" userId="9a3fbe4b-190d-4953-9b1d-661afe059bb0" providerId="ADAL" clId="{A311C3C1-58CD-468C-AA43-048771F272A6}" dt="2025-09-26T12:36:55.168" v="64" actId="255"/>
          <ac:spMkLst>
            <pc:docMk/>
            <pc:sldMk cId="3214261291" sldId="310"/>
            <ac:spMk id="2" creationId="{491AA403-7B53-093A-3DB9-BDE9DD7E11F9}"/>
          </ac:spMkLst>
        </pc:spChg>
      </pc:sldChg>
      <pc:sldChg chg="modSp mod modNotesTx">
        <pc:chgData name="Marc Chandler" userId="9a3fbe4b-190d-4953-9b1d-661afe059bb0" providerId="ADAL" clId="{A311C3C1-58CD-468C-AA43-048771F272A6}" dt="2025-09-26T12:56:41.720" v="218" actId="20577"/>
        <pc:sldMkLst>
          <pc:docMk/>
          <pc:sldMk cId="1907306727" sldId="317"/>
        </pc:sldMkLst>
        <pc:spChg chg="mod">
          <ac:chgData name="Marc Chandler" userId="9a3fbe4b-190d-4953-9b1d-661afe059bb0" providerId="ADAL" clId="{A311C3C1-58CD-468C-AA43-048771F272A6}" dt="2025-09-26T12:51:10.893" v="146" actId="255"/>
          <ac:spMkLst>
            <pc:docMk/>
            <pc:sldMk cId="1907306727" sldId="317"/>
            <ac:spMk id="2" creationId="{5E39CE4D-BD40-8B40-AE61-1B78B7EEE410}"/>
          </ac:spMkLst>
        </pc:spChg>
      </pc:sldChg>
      <pc:sldChg chg="modSp mod modNotesTx">
        <pc:chgData name="Marc Chandler" userId="9a3fbe4b-190d-4953-9b1d-661afe059bb0" providerId="ADAL" clId="{A311C3C1-58CD-468C-AA43-048771F272A6}" dt="2025-09-26T12:58:00.483" v="273" actId="255"/>
        <pc:sldMkLst>
          <pc:docMk/>
          <pc:sldMk cId="865913969" sldId="320"/>
        </pc:sldMkLst>
        <pc:spChg chg="mod">
          <ac:chgData name="Marc Chandler" userId="9a3fbe4b-190d-4953-9b1d-661afe059bb0" providerId="ADAL" clId="{A311C3C1-58CD-468C-AA43-048771F272A6}" dt="2025-09-26T12:30:33.120" v="48" actId="255"/>
          <ac:spMkLst>
            <pc:docMk/>
            <pc:sldMk cId="865913969" sldId="320"/>
            <ac:spMk id="2" creationId="{5E39CE4D-BD40-8B40-AE61-1B78B7EEE410}"/>
          </ac:spMkLst>
        </pc:spChg>
        <pc:spChg chg="mod">
          <ac:chgData name="Marc Chandler" userId="9a3fbe4b-190d-4953-9b1d-661afe059bb0" providerId="ADAL" clId="{A311C3C1-58CD-468C-AA43-048771F272A6}" dt="2025-09-26T12:58:00.483" v="273" actId="255"/>
          <ac:spMkLst>
            <pc:docMk/>
            <pc:sldMk cId="865913969" sldId="320"/>
            <ac:spMk id="3" creationId="{C17A058B-87A1-4242-87D3-B6D63FCF3E02}"/>
          </ac:spMkLst>
        </pc:spChg>
        <pc:picChg chg="mod">
          <ac:chgData name="Marc Chandler" userId="9a3fbe4b-190d-4953-9b1d-661afe059bb0" providerId="ADAL" clId="{A311C3C1-58CD-468C-AA43-048771F272A6}" dt="2025-09-26T12:33:49.397" v="60" actId="1076"/>
          <ac:picMkLst>
            <pc:docMk/>
            <pc:sldMk cId="865913969" sldId="320"/>
            <ac:picMk id="5" creationId="{28DD00A6-6F24-B78B-0BA2-3463EE24FFE2}"/>
          </ac:picMkLst>
        </pc:picChg>
      </pc:sldChg>
      <pc:sldChg chg="modSp mod modNotesTx">
        <pc:chgData name="Marc Chandler" userId="9a3fbe4b-190d-4953-9b1d-661afe059bb0" providerId="ADAL" clId="{A311C3C1-58CD-468C-AA43-048771F272A6}" dt="2025-09-26T12:56:26.344" v="214" actId="20577"/>
        <pc:sldMkLst>
          <pc:docMk/>
          <pc:sldMk cId="2465461475" sldId="321"/>
        </pc:sldMkLst>
        <pc:spChg chg="mod">
          <ac:chgData name="Marc Chandler" userId="9a3fbe4b-190d-4953-9b1d-661afe059bb0" providerId="ADAL" clId="{A311C3C1-58CD-468C-AA43-048771F272A6}" dt="2025-09-26T12:52:57.059" v="158" actId="255"/>
          <ac:spMkLst>
            <pc:docMk/>
            <pc:sldMk cId="2465461475" sldId="321"/>
            <ac:spMk id="2" creationId="{6C1D50FE-FE34-6545-9541-6DB703605EFF}"/>
          </ac:spMkLst>
        </pc:spChg>
      </pc:sldChg>
      <pc:sldChg chg="modSp mod modNotesTx">
        <pc:chgData name="Marc Chandler" userId="9a3fbe4b-190d-4953-9b1d-661afe059bb0" providerId="ADAL" clId="{A311C3C1-58CD-468C-AA43-048771F272A6}" dt="2025-09-26T12:56:04.086" v="210" actId="20577"/>
        <pc:sldMkLst>
          <pc:docMk/>
          <pc:sldMk cId="1440255269" sldId="322"/>
        </pc:sldMkLst>
        <pc:spChg chg="mod">
          <ac:chgData name="Marc Chandler" userId="9a3fbe4b-190d-4953-9b1d-661afe059bb0" providerId="ADAL" clId="{A311C3C1-58CD-468C-AA43-048771F272A6}" dt="2025-09-26T12:54:06.565" v="170" actId="255"/>
          <ac:spMkLst>
            <pc:docMk/>
            <pc:sldMk cId="1440255269" sldId="322"/>
            <ac:spMk id="2" creationId="{79772167-3F7D-3FB7-DB9B-C318E28B608A}"/>
          </ac:spMkLst>
        </pc:spChg>
      </pc:sldChg>
      <pc:sldChg chg="modSp mod modNotesTx">
        <pc:chgData name="Marc Chandler" userId="9a3fbe4b-190d-4953-9b1d-661afe059bb0" providerId="ADAL" clId="{A311C3C1-58CD-468C-AA43-048771F272A6}" dt="2025-09-26T12:56:07.689" v="211" actId="20577"/>
        <pc:sldMkLst>
          <pc:docMk/>
          <pc:sldMk cId="2850275334" sldId="323"/>
        </pc:sldMkLst>
        <pc:spChg chg="mod">
          <ac:chgData name="Marc Chandler" userId="9a3fbe4b-190d-4953-9b1d-661afe059bb0" providerId="ADAL" clId="{A311C3C1-58CD-468C-AA43-048771F272A6}" dt="2025-09-26T12:54:00.229" v="169" actId="20577"/>
          <ac:spMkLst>
            <pc:docMk/>
            <pc:sldMk cId="2850275334" sldId="323"/>
            <ac:spMk id="2" creationId="{5E39CE4D-BD40-8B40-AE61-1B78B7EEE410}"/>
          </ac:spMkLst>
        </pc:spChg>
      </pc:sldChg>
      <pc:sldChg chg="modSp mod modNotesTx">
        <pc:chgData name="Marc Chandler" userId="9a3fbe4b-190d-4953-9b1d-661afe059bb0" providerId="ADAL" clId="{A311C3C1-58CD-468C-AA43-048771F272A6}" dt="2025-09-26T12:56:30.010" v="215" actId="20577"/>
        <pc:sldMkLst>
          <pc:docMk/>
          <pc:sldMk cId="3806355406" sldId="329"/>
        </pc:sldMkLst>
        <pc:spChg chg="mod">
          <ac:chgData name="Marc Chandler" userId="9a3fbe4b-190d-4953-9b1d-661afe059bb0" providerId="ADAL" clId="{A311C3C1-58CD-468C-AA43-048771F272A6}" dt="2025-09-26T12:53:09.091" v="160" actId="255"/>
          <ac:spMkLst>
            <pc:docMk/>
            <pc:sldMk cId="3806355406" sldId="329"/>
            <ac:spMk id="2" creationId="{516DB650-4DC1-3629-4C10-15BDF3480341}"/>
          </ac:spMkLst>
        </pc:spChg>
      </pc:sldChg>
      <pc:sldChg chg="modSp mod modNotesTx">
        <pc:chgData name="Marc Chandler" userId="9a3fbe4b-190d-4953-9b1d-661afe059bb0" providerId="ADAL" clId="{A311C3C1-58CD-468C-AA43-048771F272A6}" dt="2025-09-26T12:56:00.858" v="204" actId="20577"/>
        <pc:sldMkLst>
          <pc:docMk/>
          <pc:sldMk cId="2961102838" sldId="331"/>
        </pc:sldMkLst>
        <pc:spChg chg="mod">
          <ac:chgData name="Marc Chandler" userId="9a3fbe4b-190d-4953-9b1d-661afe059bb0" providerId="ADAL" clId="{A311C3C1-58CD-468C-AA43-048771F272A6}" dt="2025-09-26T12:54:37.569" v="172" actId="255"/>
          <ac:spMkLst>
            <pc:docMk/>
            <pc:sldMk cId="2961102838" sldId="331"/>
            <ac:spMk id="2" creationId="{22AE93E5-E7B4-87A4-63F6-82812F9D31DC}"/>
          </ac:spMkLst>
        </pc:spChg>
      </pc:sldChg>
      <pc:sldChg chg="modSp mod modNotesTx">
        <pc:chgData name="Marc Chandler" userId="9a3fbe4b-190d-4953-9b1d-661afe059bb0" providerId="ADAL" clId="{A311C3C1-58CD-468C-AA43-048771F272A6}" dt="2025-09-26T12:57:36.139" v="251" actId="20577"/>
        <pc:sldMkLst>
          <pc:docMk/>
          <pc:sldMk cId="2966759365" sldId="332"/>
        </pc:sldMkLst>
        <pc:spChg chg="mod">
          <ac:chgData name="Marc Chandler" userId="9a3fbe4b-190d-4953-9b1d-661afe059bb0" providerId="ADAL" clId="{A311C3C1-58CD-468C-AA43-048771F272A6}" dt="2025-09-26T12:36:43.319" v="62" actId="255"/>
          <ac:spMkLst>
            <pc:docMk/>
            <pc:sldMk cId="2966759365" sldId="332"/>
            <ac:spMk id="2" creationId="{3FD5979E-9143-3591-3A47-E4CDB85C3AA8}"/>
          </ac:spMkLst>
        </pc:spChg>
      </pc:sldChg>
      <pc:sldChg chg="modSp mod modNotesTx">
        <pc:chgData name="Marc Chandler" userId="9a3fbe4b-190d-4953-9b1d-661afe059bb0" providerId="ADAL" clId="{A311C3C1-58CD-468C-AA43-048771F272A6}" dt="2025-09-26T12:57:33.543" v="250" actId="20577"/>
        <pc:sldMkLst>
          <pc:docMk/>
          <pc:sldMk cId="96989912" sldId="333"/>
        </pc:sldMkLst>
        <pc:spChg chg="mod">
          <ac:chgData name="Marc Chandler" userId="9a3fbe4b-190d-4953-9b1d-661afe059bb0" providerId="ADAL" clId="{A311C3C1-58CD-468C-AA43-048771F272A6}" dt="2025-09-26T12:36:50.030" v="63" actId="255"/>
          <ac:spMkLst>
            <pc:docMk/>
            <pc:sldMk cId="96989912" sldId="333"/>
            <ac:spMk id="2" creationId="{9DFB722B-ECC5-2003-0292-1B0CC18477CD}"/>
          </ac:spMkLst>
        </pc:spChg>
      </pc:sldChg>
      <pc:sldChg chg="modSp mod modNotesTx">
        <pc:chgData name="Marc Chandler" userId="9a3fbe4b-190d-4953-9b1d-661afe059bb0" providerId="ADAL" clId="{A311C3C1-58CD-468C-AA43-048771F272A6}" dt="2025-09-26T12:57:28.614" v="248" actId="20577"/>
        <pc:sldMkLst>
          <pc:docMk/>
          <pc:sldMk cId="687422486" sldId="334"/>
        </pc:sldMkLst>
        <pc:spChg chg="mod">
          <ac:chgData name="Marc Chandler" userId="9a3fbe4b-190d-4953-9b1d-661afe059bb0" providerId="ADAL" clId="{A311C3C1-58CD-468C-AA43-048771F272A6}" dt="2025-09-26T12:46:39.767" v="135" actId="2711"/>
          <ac:spMkLst>
            <pc:docMk/>
            <pc:sldMk cId="687422486" sldId="334"/>
            <ac:spMk id="2" creationId="{6F9F86BD-EEC3-5DC8-2A71-5A81B00527CC}"/>
          </ac:spMkLst>
        </pc:spChg>
        <pc:spChg chg="mod">
          <ac:chgData name="Marc Chandler" userId="9a3fbe4b-190d-4953-9b1d-661afe059bb0" providerId="ADAL" clId="{A311C3C1-58CD-468C-AA43-048771F272A6}" dt="2025-09-26T12:38:22.067" v="75" actId="20577"/>
          <ac:spMkLst>
            <pc:docMk/>
            <pc:sldMk cId="687422486" sldId="334"/>
            <ac:spMk id="3" creationId="{D0A104A1-108F-A140-BA61-F4BDEB0C1286}"/>
          </ac:spMkLst>
        </pc:spChg>
      </pc:sldChg>
      <pc:sldChg chg="modSp mod modNotesTx">
        <pc:chgData name="Marc Chandler" userId="9a3fbe4b-190d-4953-9b1d-661afe059bb0" providerId="ADAL" clId="{A311C3C1-58CD-468C-AA43-048771F272A6}" dt="2025-09-26T12:57:26.886" v="247" actId="20577"/>
        <pc:sldMkLst>
          <pc:docMk/>
          <pc:sldMk cId="659911059" sldId="335"/>
        </pc:sldMkLst>
        <pc:spChg chg="mod">
          <ac:chgData name="Marc Chandler" userId="9a3fbe4b-190d-4953-9b1d-661afe059bb0" providerId="ADAL" clId="{A311C3C1-58CD-468C-AA43-048771F272A6}" dt="2025-09-26T12:46:31.519" v="133" actId="255"/>
          <ac:spMkLst>
            <pc:docMk/>
            <pc:sldMk cId="659911059" sldId="335"/>
            <ac:spMk id="2" creationId="{440B3C99-97BE-CAD3-E8ED-47C94A2846C4}"/>
          </ac:spMkLst>
        </pc:spChg>
        <pc:spChg chg="mod">
          <ac:chgData name="Marc Chandler" userId="9a3fbe4b-190d-4953-9b1d-661afe059bb0" providerId="ADAL" clId="{A311C3C1-58CD-468C-AA43-048771F272A6}" dt="2025-09-26T12:38:36.467" v="76" actId="20577"/>
          <ac:spMkLst>
            <pc:docMk/>
            <pc:sldMk cId="659911059" sldId="335"/>
            <ac:spMk id="3" creationId="{C692B6FF-502C-9612-FD16-FEA62000AD48}"/>
          </ac:spMkLst>
        </pc:spChg>
      </pc:sldChg>
      <pc:sldChg chg="modSp mod modNotesTx">
        <pc:chgData name="Marc Chandler" userId="9a3fbe4b-190d-4953-9b1d-661afe059bb0" providerId="ADAL" clId="{A311C3C1-58CD-468C-AA43-048771F272A6}" dt="2025-09-26T12:57:24.568" v="246" actId="20577"/>
        <pc:sldMkLst>
          <pc:docMk/>
          <pc:sldMk cId="635151464" sldId="336"/>
        </pc:sldMkLst>
        <pc:spChg chg="mod">
          <ac:chgData name="Marc Chandler" userId="9a3fbe4b-190d-4953-9b1d-661afe059bb0" providerId="ADAL" clId="{A311C3C1-58CD-468C-AA43-048771F272A6}" dt="2025-09-26T12:46:22.452" v="131" actId="255"/>
          <ac:spMkLst>
            <pc:docMk/>
            <pc:sldMk cId="635151464" sldId="336"/>
            <ac:spMk id="2" creationId="{3FC264E7-42D1-EFF7-8510-A3F8DEEB97AC}"/>
          </ac:spMkLst>
        </pc:spChg>
      </pc:sldChg>
      <pc:sldChg chg="modSp mod modNotesTx">
        <pc:chgData name="Marc Chandler" userId="9a3fbe4b-190d-4953-9b1d-661afe059bb0" providerId="ADAL" clId="{A311C3C1-58CD-468C-AA43-048771F272A6}" dt="2025-09-26T12:57:19.046" v="240" actId="20577"/>
        <pc:sldMkLst>
          <pc:docMk/>
          <pc:sldMk cId="1099447214" sldId="337"/>
        </pc:sldMkLst>
        <pc:spChg chg="mod">
          <ac:chgData name="Marc Chandler" userId="9a3fbe4b-190d-4953-9b1d-661afe059bb0" providerId="ADAL" clId="{A311C3C1-58CD-468C-AA43-048771F272A6}" dt="2025-09-26T12:45:54.263" v="127" actId="2711"/>
          <ac:spMkLst>
            <pc:docMk/>
            <pc:sldMk cId="1099447214" sldId="337"/>
            <ac:spMk id="2" creationId="{F8E3A8F8-A918-CC40-289E-A087DAC329EA}"/>
          </ac:spMkLst>
        </pc:spChg>
        <pc:spChg chg="mod">
          <ac:chgData name="Marc Chandler" userId="9a3fbe4b-190d-4953-9b1d-661afe059bb0" providerId="ADAL" clId="{A311C3C1-58CD-468C-AA43-048771F272A6}" dt="2025-09-26T12:39:45.459" v="90" actId="20577"/>
          <ac:spMkLst>
            <pc:docMk/>
            <pc:sldMk cId="1099447214" sldId="337"/>
            <ac:spMk id="3" creationId="{13085624-1361-2A90-FF38-4E96E8ED5025}"/>
          </ac:spMkLst>
        </pc:spChg>
      </pc:sldChg>
      <pc:sldChg chg="modSp mod modNotesTx">
        <pc:chgData name="Marc Chandler" userId="9a3fbe4b-190d-4953-9b1d-661afe059bb0" providerId="ADAL" clId="{A311C3C1-58CD-468C-AA43-048771F272A6}" dt="2025-09-26T12:57:16.743" v="239" actId="20577"/>
        <pc:sldMkLst>
          <pc:docMk/>
          <pc:sldMk cId="687873982" sldId="338"/>
        </pc:sldMkLst>
        <pc:spChg chg="mod">
          <ac:chgData name="Marc Chandler" userId="9a3fbe4b-190d-4953-9b1d-661afe059bb0" providerId="ADAL" clId="{A311C3C1-58CD-468C-AA43-048771F272A6}" dt="2025-09-26T12:45:47.322" v="126" actId="255"/>
          <ac:spMkLst>
            <pc:docMk/>
            <pc:sldMk cId="687873982" sldId="338"/>
            <ac:spMk id="2" creationId="{589DFD1D-EAF3-E1DA-1D42-802B9196F37D}"/>
          </ac:spMkLst>
        </pc:spChg>
      </pc:sldChg>
      <pc:sldChg chg="modSp mod modNotesTx">
        <pc:chgData name="Marc Chandler" userId="9a3fbe4b-190d-4953-9b1d-661afe059bb0" providerId="ADAL" clId="{A311C3C1-58CD-468C-AA43-048771F272A6}" dt="2025-09-26T12:57:14.983" v="238" actId="20577"/>
        <pc:sldMkLst>
          <pc:docMk/>
          <pc:sldMk cId="951433744" sldId="339"/>
        </pc:sldMkLst>
        <pc:spChg chg="mod">
          <ac:chgData name="Marc Chandler" userId="9a3fbe4b-190d-4953-9b1d-661afe059bb0" providerId="ADAL" clId="{A311C3C1-58CD-468C-AA43-048771F272A6}" dt="2025-09-26T12:45:36.988" v="124" actId="255"/>
          <ac:spMkLst>
            <pc:docMk/>
            <pc:sldMk cId="951433744" sldId="339"/>
            <ac:spMk id="2" creationId="{57685C35-F5FA-760B-B2C0-5A04B60F5E10}"/>
          </ac:spMkLst>
        </pc:spChg>
      </pc:sldChg>
      <pc:sldChg chg="modSp mod modNotesTx">
        <pc:chgData name="Marc Chandler" userId="9a3fbe4b-190d-4953-9b1d-661afe059bb0" providerId="ADAL" clId="{A311C3C1-58CD-468C-AA43-048771F272A6}" dt="2025-09-26T12:57:09.367" v="237" actId="20577"/>
        <pc:sldMkLst>
          <pc:docMk/>
          <pc:sldMk cId="492007473" sldId="340"/>
        </pc:sldMkLst>
        <pc:spChg chg="mod">
          <ac:chgData name="Marc Chandler" userId="9a3fbe4b-190d-4953-9b1d-661afe059bb0" providerId="ADAL" clId="{A311C3C1-58CD-468C-AA43-048771F272A6}" dt="2025-09-26T12:45:25.937" v="122" actId="255"/>
          <ac:spMkLst>
            <pc:docMk/>
            <pc:sldMk cId="492007473" sldId="340"/>
            <ac:spMk id="2" creationId="{7597EDAE-998B-3CE9-B66A-79DACCEA71B0}"/>
          </ac:spMkLst>
        </pc:spChg>
      </pc:sldChg>
      <pc:sldChg chg="modSp mod modNotesTx">
        <pc:chgData name="Marc Chandler" userId="9a3fbe4b-190d-4953-9b1d-661afe059bb0" providerId="ADAL" clId="{A311C3C1-58CD-468C-AA43-048771F272A6}" dt="2025-09-26T12:57:07.545" v="236" actId="20577"/>
        <pc:sldMkLst>
          <pc:docMk/>
          <pc:sldMk cId="4107358727" sldId="341"/>
        </pc:sldMkLst>
        <pc:spChg chg="mod">
          <ac:chgData name="Marc Chandler" userId="9a3fbe4b-190d-4953-9b1d-661afe059bb0" providerId="ADAL" clId="{A311C3C1-58CD-468C-AA43-048771F272A6}" dt="2025-09-26T12:45:17.453" v="120" actId="255"/>
          <ac:spMkLst>
            <pc:docMk/>
            <pc:sldMk cId="4107358727" sldId="341"/>
            <ac:spMk id="2" creationId="{05B90936-06CB-3A1F-BD74-BEF80A08945F}"/>
          </ac:spMkLst>
        </pc:spChg>
      </pc:sldChg>
      <pc:sldChg chg="modSp mod modNotesTx">
        <pc:chgData name="Marc Chandler" userId="9a3fbe4b-190d-4953-9b1d-661afe059bb0" providerId="ADAL" clId="{A311C3C1-58CD-468C-AA43-048771F272A6}" dt="2025-09-26T12:57:01.736" v="235" actId="20577"/>
        <pc:sldMkLst>
          <pc:docMk/>
          <pc:sldMk cId="27789387" sldId="342"/>
        </pc:sldMkLst>
        <pc:spChg chg="mod">
          <ac:chgData name="Marc Chandler" userId="9a3fbe4b-190d-4953-9b1d-661afe059bb0" providerId="ADAL" clId="{A311C3C1-58CD-468C-AA43-048771F272A6}" dt="2025-09-26T12:44:55.147" v="115" actId="255"/>
          <ac:spMkLst>
            <pc:docMk/>
            <pc:sldMk cId="27789387" sldId="342"/>
            <ac:spMk id="2" creationId="{8767275C-CC0C-119B-4BC0-C63060FE3472}"/>
          </ac:spMkLst>
        </pc:spChg>
      </pc:sldChg>
      <pc:sldChg chg="modSp mod modNotesTx">
        <pc:chgData name="Marc Chandler" userId="9a3fbe4b-190d-4953-9b1d-661afe059bb0" providerId="ADAL" clId="{A311C3C1-58CD-468C-AA43-048771F272A6}" dt="2025-09-26T12:57:00.069" v="234" actId="20577"/>
        <pc:sldMkLst>
          <pc:docMk/>
          <pc:sldMk cId="3754628240" sldId="343"/>
        </pc:sldMkLst>
        <pc:spChg chg="mod">
          <ac:chgData name="Marc Chandler" userId="9a3fbe4b-190d-4953-9b1d-661afe059bb0" providerId="ADAL" clId="{A311C3C1-58CD-468C-AA43-048771F272A6}" dt="2025-09-26T12:44:45.103" v="113" actId="255"/>
          <ac:spMkLst>
            <pc:docMk/>
            <pc:sldMk cId="3754628240" sldId="343"/>
            <ac:spMk id="2" creationId="{B43712C8-C3C5-AA9E-CEEE-B61BAADA016E}"/>
          </ac:spMkLst>
        </pc:spChg>
      </pc:sldChg>
      <pc:sldChg chg="modSp mod modNotesTx">
        <pc:chgData name="Marc Chandler" userId="9a3fbe4b-190d-4953-9b1d-661afe059bb0" providerId="ADAL" clId="{A311C3C1-58CD-468C-AA43-048771F272A6}" dt="2025-09-26T12:56:52.825" v="227" actId="20577"/>
        <pc:sldMkLst>
          <pc:docMk/>
          <pc:sldMk cId="3373595517" sldId="344"/>
        </pc:sldMkLst>
        <pc:spChg chg="mod">
          <ac:chgData name="Marc Chandler" userId="9a3fbe4b-190d-4953-9b1d-661afe059bb0" providerId="ADAL" clId="{A311C3C1-58CD-468C-AA43-048771F272A6}" dt="2025-09-26T12:47:27.644" v="137" actId="255"/>
          <ac:spMkLst>
            <pc:docMk/>
            <pc:sldMk cId="3373595517" sldId="344"/>
            <ac:spMk id="2" creationId="{049917CC-278B-9F40-C70B-9DC5E71FDBB7}"/>
          </ac:spMkLst>
        </pc:spChg>
      </pc:sldChg>
      <pc:sldChg chg="modSp mod modNotesTx">
        <pc:chgData name="Marc Chandler" userId="9a3fbe4b-190d-4953-9b1d-661afe059bb0" providerId="ADAL" clId="{A311C3C1-58CD-468C-AA43-048771F272A6}" dt="2025-09-26T12:56:49.030" v="226" actId="20577"/>
        <pc:sldMkLst>
          <pc:docMk/>
          <pc:sldMk cId="1644402072" sldId="345"/>
        </pc:sldMkLst>
        <pc:spChg chg="mod">
          <ac:chgData name="Marc Chandler" userId="9a3fbe4b-190d-4953-9b1d-661afe059bb0" providerId="ADAL" clId="{A311C3C1-58CD-468C-AA43-048771F272A6}" dt="2025-09-26T12:51:45.186" v="150" actId="2711"/>
          <ac:spMkLst>
            <pc:docMk/>
            <pc:sldMk cId="1644402072" sldId="345"/>
            <ac:spMk id="2" creationId="{4FFC3357-6803-9B39-9964-E8F7482F0EFF}"/>
          </ac:spMkLst>
        </pc:spChg>
      </pc:sldChg>
      <pc:sldChg chg="modSp mod modNotesTx">
        <pc:chgData name="Marc Chandler" userId="9a3fbe4b-190d-4953-9b1d-661afe059bb0" providerId="ADAL" clId="{A311C3C1-58CD-468C-AA43-048771F272A6}" dt="2025-09-26T12:56:47.449" v="225" actId="20577"/>
        <pc:sldMkLst>
          <pc:docMk/>
          <pc:sldMk cId="1170659854" sldId="346"/>
        </pc:sldMkLst>
        <pc:spChg chg="mod">
          <ac:chgData name="Marc Chandler" userId="9a3fbe4b-190d-4953-9b1d-661afe059bb0" providerId="ADAL" clId="{A311C3C1-58CD-468C-AA43-048771F272A6}" dt="2025-09-26T12:51:38.480" v="149" actId="2711"/>
          <ac:spMkLst>
            <pc:docMk/>
            <pc:sldMk cId="1170659854" sldId="346"/>
            <ac:spMk id="2" creationId="{DBCE88A3-8B50-1030-42DF-8EBA56FDC2A8}"/>
          </ac:spMkLst>
        </pc:spChg>
      </pc:sldChg>
      <pc:sldChg chg="modSp mod modNotesTx">
        <pc:chgData name="Marc Chandler" userId="9a3fbe4b-190d-4953-9b1d-661afe059bb0" providerId="ADAL" clId="{A311C3C1-58CD-468C-AA43-048771F272A6}" dt="2025-09-26T12:46:12.721" v="129" actId="1076"/>
        <pc:sldMkLst>
          <pc:docMk/>
          <pc:sldMk cId="2166886585" sldId="347"/>
        </pc:sldMkLst>
        <pc:spChg chg="mod">
          <ac:chgData name="Marc Chandler" userId="9a3fbe4b-190d-4953-9b1d-661afe059bb0" providerId="ADAL" clId="{A311C3C1-58CD-468C-AA43-048771F272A6}" dt="2025-09-26T12:46:12.721" v="129" actId="1076"/>
          <ac:spMkLst>
            <pc:docMk/>
            <pc:sldMk cId="2166886585" sldId="347"/>
            <ac:spMk id="2" creationId="{3FC264E7-42D1-EFF7-8510-A3F8DEEB97AC}"/>
          </ac:spMkLst>
        </pc:spChg>
        <pc:picChg chg="mod">
          <ac:chgData name="Marc Chandler" userId="9a3fbe4b-190d-4953-9b1d-661afe059bb0" providerId="ADAL" clId="{A311C3C1-58CD-468C-AA43-048771F272A6}" dt="2025-09-26T12:39:22.288" v="84" actId="1076"/>
          <ac:picMkLst>
            <pc:docMk/>
            <pc:sldMk cId="2166886585" sldId="347"/>
            <ac:picMk id="8" creationId="{CDECA667-1C7C-9011-40FD-7E4E5DD8A9E1}"/>
          </ac:picMkLst>
        </pc:picChg>
        <pc:picChg chg="mod">
          <ac:chgData name="Marc Chandler" userId="9a3fbe4b-190d-4953-9b1d-661afe059bb0" providerId="ADAL" clId="{A311C3C1-58CD-468C-AA43-048771F272A6}" dt="2025-09-26T12:39:27.763" v="86" actId="1076"/>
          <ac:picMkLst>
            <pc:docMk/>
            <pc:sldMk cId="2166886585" sldId="347"/>
            <ac:picMk id="10" creationId="{02C045F7-D543-64F3-E60D-C33823BD7A23}"/>
          </ac:picMkLst>
        </pc:picChg>
        <pc:picChg chg="mod">
          <ac:chgData name="Marc Chandler" userId="9a3fbe4b-190d-4953-9b1d-661afe059bb0" providerId="ADAL" clId="{A311C3C1-58CD-468C-AA43-048771F272A6}" dt="2025-09-26T12:39:35.862" v="88" actId="1076"/>
          <ac:picMkLst>
            <pc:docMk/>
            <pc:sldMk cId="2166886585" sldId="347"/>
            <ac:picMk id="12" creationId="{25014684-26F8-C6C5-99B8-A7AE09DAF48E}"/>
          </ac:picMkLst>
        </pc:picChg>
        <pc:picChg chg="mod">
          <ac:chgData name="Marc Chandler" userId="9a3fbe4b-190d-4953-9b1d-661afe059bb0" providerId="ADAL" clId="{A311C3C1-58CD-468C-AA43-048771F272A6}" dt="2025-09-26T12:39:37.378" v="89" actId="1076"/>
          <ac:picMkLst>
            <pc:docMk/>
            <pc:sldMk cId="2166886585" sldId="347"/>
            <ac:picMk id="14" creationId="{AAEDDB9D-C85E-BF3D-15B0-95CF967602C6}"/>
          </ac:picMkLst>
        </pc:picChg>
      </pc:sldChg>
      <pc:sldChg chg="modSp mod modNotesTx">
        <pc:chgData name="Marc Chandler" userId="9a3fbe4b-190d-4953-9b1d-661afe059bb0" providerId="ADAL" clId="{A311C3C1-58CD-468C-AA43-048771F272A6}" dt="2025-09-26T12:43:55.090" v="103" actId="20577"/>
        <pc:sldMkLst>
          <pc:docMk/>
          <pc:sldMk cId="2470849895" sldId="348"/>
        </pc:sldMkLst>
        <pc:spChg chg="mod">
          <ac:chgData name="Marc Chandler" userId="9a3fbe4b-190d-4953-9b1d-661afe059bb0" providerId="ADAL" clId="{A311C3C1-58CD-468C-AA43-048771F272A6}" dt="2025-09-26T12:40:09.166" v="94" actId="255"/>
          <ac:spMkLst>
            <pc:docMk/>
            <pc:sldMk cId="2470849895" sldId="348"/>
            <ac:spMk id="2" creationId="{BD13450A-C98E-5AFD-00B9-BA2CB7EED90E}"/>
          </ac:spMkLst>
        </pc:spChg>
        <pc:picChg chg="mod">
          <ac:chgData name="Marc Chandler" userId="9a3fbe4b-190d-4953-9b1d-661afe059bb0" providerId="ADAL" clId="{A311C3C1-58CD-468C-AA43-048771F272A6}" dt="2025-09-26T12:40:25.226" v="99" actId="14100"/>
          <ac:picMkLst>
            <pc:docMk/>
            <pc:sldMk cId="2470849895" sldId="348"/>
            <ac:picMk id="7" creationId="{F5F3A00F-2ADA-59EF-C227-0397D8DC079F}"/>
          </ac:picMkLst>
        </pc:picChg>
        <pc:picChg chg="mod">
          <ac:chgData name="Marc Chandler" userId="9a3fbe4b-190d-4953-9b1d-661afe059bb0" providerId="ADAL" clId="{A311C3C1-58CD-468C-AA43-048771F272A6}" dt="2025-09-26T12:40:20.866" v="98" actId="14100"/>
          <ac:picMkLst>
            <pc:docMk/>
            <pc:sldMk cId="2470849895" sldId="348"/>
            <ac:picMk id="9" creationId="{164E6B8F-21E8-D9BC-C708-5A78A86DB42B}"/>
          </ac:picMkLst>
        </pc:picChg>
        <pc:picChg chg="mod">
          <ac:chgData name="Marc Chandler" userId="9a3fbe4b-190d-4953-9b1d-661afe059bb0" providerId="ADAL" clId="{A311C3C1-58CD-468C-AA43-048771F272A6}" dt="2025-09-26T12:40:15.491" v="96" actId="1076"/>
          <ac:picMkLst>
            <pc:docMk/>
            <pc:sldMk cId="2470849895" sldId="348"/>
            <ac:picMk id="16" creationId="{BD43CF0E-2694-3A77-64FA-1D22E084EEC1}"/>
          </ac:picMkLst>
        </pc:picChg>
      </pc:sldChg>
      <pc:sldChg chg="modSp mod modNotesTx">
        <pc:chgData name="Marc Chandler" userId="9a3fbe4b-190d-4953-9b1d-661afe059bb0" providerId="ADAL" clId="{A311C3C1-58CD-468C-AA43-048771F272A6}" dt="2025-09-26T12:45:07.914" v="118" actId="1076"/>
        <pc:sldMkLst>
          <pc:docMk/>
          <pc:sldMk cId="1903899562" sldId="349"/>
        </pc:sldMkLst>
        <pc:spChg chg="mod">
          <ac:chgData name="Marc Chandler" userId="9a3fbe4b-190d-4953-9b1d-661afe059bb0" providerId="ADAL" clId="{A311C3C1-58CD-468C-AA43-048771F272A6}" dt="2025-09-26T12:45:07.914" v="118" actId="1076"/>
          <ac:spMkLst>
            <pc:docMk/>
            <pc:sldMk cId="1903899562" sldId="349"/>
            <ac:spMk id="2" creationId="{142D25EF-24A5-9AB0-D165-812A271F44EC}"/>
          </ac:spMkLst>
        </pc:spChg>
      </pc:sldChg>
      <pc:sldChg chg="modSp mod modNotesTx">
        <pc:chgData name="Marc Chandler" userId="9a3fbe4b-190d-4953-9b1d-661afe059bb0" providerId="ADAL" clId="{A311C3C1-58CD-468C-AA43-048771F272A6}" dt="2025-09-26T13:00:03.540" v="276" actId="1076"/>
        <pc:sldMkLst>
          <pc:docMk/>
          <pc:sldMk cId="2393455007" sldId="350"/>
        </pc:sldMkLst>
        <pc:spChg chg="mod">
          <ac:chgData name="Marc Chandler" userId="9a3fbe4b-190d-4953-9b1d-661afe059bb0" providerId="ADAL" clId="{A311C3C1-58CD-468C-AA43-048771F272A6}" dt="2025-09-26T12:44:13.233" v="107" actId="1076"/>
          <ac:spMkLst>
            <pc:docMk/>
            <pc:sldMk cId="2393455007" sldId="350"/>
            <ac:spMk id="2" creationId="{ECBABFF3-54C9-48DC-75A1-27AEF24E6016}"/>
          </ac:spMkLst>
        </pc:spChg>
        <pc:picChg chg="mod">
          <ac:chgData name="Marc Chandler" userId="9a3fbe4b-190d-4953-9b1d-661afe059bb0" providerId="ADAL" clId="{A311C3C1-58CD-468C-AA43-048771F272A6}" dt="2025-09-26T12:44:16.853" v="108" actId="1076"/>
          <ac:picMkLst>
            <pc:docMk/>
            <pc:sldMk cId="2393455007" sldId="350"/>
            <ac:picMk id="6" creationId="{D963EBAE-3966-A436-07D0-ED272A0CA3F7}"/>
          </ac:picMkLst>
        </pc:picChg>
        <pc:picChg chg="mod">
          <ac:chgData name="Marc Chandler" userId="9a3fbe4b-190d-4953-9b1d-661afe059bb0" providerId="ADAL" clId="{A311C3C1-58CD-468C-AA43-048771F272A6}" dt="2025-09-26T13:00:03.540" v="276" actId="1076"/>
          <ac:picMkLst>
            <pc:docMk/>
            <pc:sldMk cId="2393455007" sldId="350"/>
            <ac:picMk id="8" creationId="{5C35848D-B3C8-5A04-BE92-416EEEF7E926}"/>
          </ac:picMkLst>
        </pc:picChg>
        <pc:picChg chg="mod">
          <ac:chgData name="Marc Chandler" userId="9a3fbe4b-190d-4953-9b1d-661afe059bb0" providerId="ADAL" clId="{A311C3C1-58CD-468C-AA43-048771F272A6}" dt="2025-09-26T12:44:32.874" v="111" actId="1076"/>
          <ac:picMkLst>
            <pc:docMk/>
            <pc:sldMk cId="2393455007" sldId="350"/>
            <ac:picMk id="10" creationId="{56CD1C75-4C83-F2C8-6BA1-C6EAC94E76E5}"/>
          </ac:picMkLst>
        </pc:picChg>
      </pc:sldChg>
      <pc:sldChg chg="modSp mod modNotesTx">
        <pc:chgData name="Marc Chandler" userId="9a3fbe4b-190d-4953-9b1d-661afe059bb0" providerId="ADAL" clId="{A311C3C1-58CD-468C-AA43-048771F272A6}" dt="2025-09-26T12:56:45.414" v="224" actId="20577"/>
        <pc:sldMkLst>
          <pc:docMk/>
          <pc:sldMk cId="796210223" sldId="351"/>
        </pc:sldMkLst>
        <pc:spChg chg="mod">
          <ac:chgData name="Marc Chandler" userId="9a3fbe4b-190d-4953-9b1d-661afe059bb0" providerId="ADAL" clId="{A311C3C1-58CD-468C-AA43-048771F272A6}" dt="2025-09-26T12:51:27.691" v="148" actId="255"/>
          <ac:spMkLst>
            <pc:docMk/>
            <pc:sldMk cId="796210223" sldId="351"/>
            <ac:spMk id="2" creationId="{051E448F-1857-04C1-BE0B-5B28D37D2206}"/>
          </ac:spMkLst>
        </pc:spChg>
      </pc:sldChg>
      <pc:sldChg chg="modSp mod modNotesTx">
        <pc:chgData name="Marc Chandler" userId="9a3fbe4b-190d-4953-9b1d-661afe059bb0" providerId="ADAL" clId="{A311C3C1-58CD-468C-AA43-048771F272A6}" dt="2025-09-26T12:56:39.410" v="217" actId="20577"/>
        <pc:sldMkLst>
          <pc:docMk/>
          <pc:sldMk cId="923356736" sldId="352"/>
        </pc:sldMkLst>
        <pc:spChg chg="mod">
          <ac:chgData name="Marc Chandler" userId="9a3fbe4b-190d-4953-9b1d-661afe059bb0" providerId="ADAL" clId="{A311C3C1-58CD-468C-AA43-048771F272A6}" dt="2025-09-26T12:48:25.360" v="144" actId="2711"/>
          <ac:spMkLst>
            <pc:docMk/>
            <pc:sldMk cId="923356736" sldId="352"/>
            <ac:spMk id="2" creationId="{C8D7C6D8-B4B6-A897-C82A-4E3CACDCEF24}"/>
          </ac:spMkLst>
        </pc:spChg>
      </pc:sldChg>
      <pc:sldChg chg="modSp mod modNotesTx">
        <pc:chgData name="Marc Chandler" userId="9a3fbe4b-190d-4953-9b1d-661afe059bb0" providerId="ADAL" clId="{A311C3C1-58CD-468C-AA43-048771F272A6}" dt="2025-09-26T12:56:12.360" v="213" actId="20577"/>
        <pc:sldMkLst>
          <pc:docMk/>
          <pc:sldMk cId="1949492759" sldId="354"/>
        </pc:sldMkLst>
        <pc:spChg chg="mod">
          <ac:chgData name="Marc Chandler" userId="9a3fbe4b-190d-4953-9b1d-661afe059bb0" providerId="ADAL" clId="{A311C3C1-58CD-468C-AA43-048771F272A6}" dt="2025-09-26T12:53:19.477" v="162" actId="255"/>
          <ac:spMkLst>
            <pc:docMk/>
            <pc:sldMk cId="1949492759" sldId="354"/>
            <ac:spMk id="2" creationId="{B3CDF808-98D5-FE96-C763-F95E9C225719}"/>
          </ac:spMkLst>
        </pc:spChg>
      </pc:sldChg>
      <pc:sldChg chg="modSp mod modNotesTx">
        <pc:chgData name="Marc Chandler" userId="9a3fbe4b-190d-4953-9b1d-661afe059bb0" providerId="ADAL" clId="{A311C3C1-58CD-468C-AA43-048771F272A6}" dt="2025-09-26T12:56:34.667" v="216" actId="20577"/>
        <pc:sldMkLst>
          <pc:docMk/>
          <pc:sldMk cId="1784415118" sldId="355"/>
        </pc:sldMkLst>
        <pc:spChg chg="mod">
          <ac:chgData name="Marc Chandler" userId="9a3fbe4b-190d-4953-9b1d-661afe059bb0" providerId="ADAL" clId="{A311C3C1-58CD-468C-AA43-048771F272A6}" dt="2025-09-26T12:52:10.963" v="153" actId="1076"/>
          <ac:spMkLst>
            <pc:docMk/>
            <pc:sldMk cId="1784415118" sldId="355"/>
            <ac:spMk id="2" creationId="{299706F3-DA21-A8B7-8A50-BDD9A050FA5F}"/>
          </ac:spMkLst>
        </pc:spChg>
      </pc:sldChg>
      <pc:sldChg chg="modSp mod modNotesTx">
        <pc:chgData name="Marc Chandler" userId="9a3fbe4b-190d-4953-9b1d-661afe059bb0" providerId="ADAL" clId="{A311C3C1-58CD-468C-AA43-048771F272A6}" dt="2025-09-26T12:56:09.511" v="212" actId="20577"/>
        <pc:sldMkLst>
          <pc:docMk/>
          <pc:sldMk cId="1908667839" sldId="356"/>
        </pc:sldMkLst>
        <pc:spChg chg="mod">
          <ac:chgData name="Marc Chandler" userId="9a3fbe4b-190d-4953-9b1d-661afe059bb0" providerId="ADAL" clId="{A311C3C1-58CD-468C-AA43-048771F272A6}" dt="2025-09-26T12:53:32.632" v="164" actId="255"/>
          <ac:spMkLst>
            <pc:docMk/>
            <pc:sldMk cId="1908667839" sldId="356"/>
            <ac:spMk id="2" creationId="{B5EF366B-A97D-45EC-5CAC-496D0EBC3E6A}"/>
          </ac:spMkLst>
        </pc:spChg>
      </pc:sldChg>
      <pc:sldChg chg="modSp mod modNotesTx">
        <pc:chgData name="Marc Chandler" userId="9a3fbe4b-190d-4953-9b1d-661afe059bb0" providerId="ADAL" clId="{A311C3C1-58CD-468C-AA43-048771F272A6}" dt="2025-09-26T12:55:56.981" v="203" actId="20577"/>
        <pc:sldMkLst>
          <pc:docMk/>
          <pc:sldMk cId="3985224226" sldId="357"/>
        </pc:sldMkLst>
        <pc:spChg chg="mod">
          <ac:chgData name="Marc Chandler" userId="9a3fbe4b-190d-4953-9b1d-661afe059bb0" providerId="ADAL" clId="{A311C3C1-58CD-468C-AA43-048771F272A6}" dt="2025-09-26T12:55:51.884" v="202" actId="14100"/>
          <ac:spMkLst>
            <pc:docMk/>
            <pc:sldMk cId="3985224226" sldId="357"/>
            <ac:spMk id="3" creationId="{0B673F42-2742-7CA7-611F-AC8B0DA4DE97}"/>
          </ac:spMkLst>
        </pc:spChg>
      </pc:sldChg>
      <pc:sldChg chg="delSp modSp mod modNotesTx">
        <pc:chgData name="Marc Chandler" userId="9a3fbe4b-190d-4953-9b1d-661afe059bb0" providerId="ADAL" clId="{A311C3C1-58CD-468C-AA43-048771F272A6}" dt="2025-09-26T12:55:35.077" v="198" actId="20577"/>
        <pc:sldMkLst>
          <pc:docMk/>
          <pc:sldMk cId="2849651953" sldId="358"/>
        </pc:sldMkLst>
        <pc:spChg chg="mod">
          <ac:chgData name="Marc Chandler" userId="9a3fbe4b-190d-4953-9b1d-661afe059bb0" providerId="ADAL" clId="{A311C3C1-58CD-468C-AA43-048771F272A6}" dt="2025-09-26T12:55:35.077" v="198" actId="20577"/>
          <ac:spMkLst>
            <pc:docMk/>
            <pc:sldMk cId="2849651953" sldId="358"/>
            <ac:spMk id="2" creationId="{A2ACEC9F-81BC-A3C3-7D22-87AD547B5183}"/>
          </ac:spMkLst>
        </pc:spChg>
        <pc:spChg chg="del">
          <ac:chgData name="Marc Chandler" userId="9a3fbe4b-190d-4953-9b1d-661afe059bb0" providerId="ADAL" clId="{A311C3C1-58CD-468C-AA43-048771F272A6}" dt="2025-09-26T12:55:27.572" v="173" actId="478"/>
          <ac:spMkLst>
            <pc:docMk/>
            <pc:sldMk cId="2849651953" sldId="358"/>
            <ac:spMk id="19" creationId="{2AE57E52-7A86-DDED-8C64-2E36B01CD05A}"/>
          </ac:spMkLst>
        </pc:spChg>
      </pc:sldChg>
    </pc:docChg>
  </pc:docChgLst>
  <pc:docChgLst>
    <pc:chgData name="Angela Broome" userId="S::angelabroome@ncfe.org.uk::53d63c76-425c-4eed-867e-e11c3fae2a70" providerId="AD" clId="Web-{BC6253AB-8C74-CE93-FA09-DE82EAFF4A27}"/>
    <pc:docChg chg="modSld sldOrd">
      <pc:chgData name="Angela Broome" userId="S::angelabroome@ncfe.org.uk::53d63c76-425c-4eed-867e-e11c3fae2a70" providerId="AD" clId="Web-{BC6253AB-8C74-CE93-FA09-DE82EAFF4A27}" dt="2025-09-24T13:27:56.010" v="15"/>
      <pc:docMkLst>
        <pc:docMk/>
      </pc:docMkLst>
      <pc:sldChg chg="modSp">
        <pc:chgData name="Angela Broome" userId="S::angelabroome@ncfe.org.uk::53d63c76-425c-4eed-867e-e11c3fae2a70" providerId="AD" clId="Web-{BC6253AB-8C74-CE93-FA09-DE82EAFF4A27}" dt="2025-09-24T13:14:48.082" v="3" actId="20577"/>
        <pc:sldMkLst>
          <pc:docMk/>
          <pc:sldMk cId="356155535" sldId="308"/>
        </pc:sldMkLst>
        <pc:spChg chg="mod">
          <ac:chgData name="Angela Broome" userId="S::angelabroome@ncfe.org.uk::53d63c76-425c-4eed-867e-e11c3fae2a70" providerId="AD" clId="Web-{BC6253AB-8C74-CE93-FA09-DE82EAFF4A27}" dt="2025-09-24T13:14:48.082" v="3" actId="20577"/>
          <ac:spMkLst>
            <pc:docMk/>
            <pc:sldMk cId="356155535" sldId="308"/>
            <ac:spMk id="3" creationId="{C17A058B-87A1-4242-87D3-B6D63FCF3E02}"/>
          </ac:spMkLst>
        </pc:spChg>
      </pc:sldChg>
      <pc:sldChg chg="modSp">
        <pc:chgData name="Angela Broome" userId="S::angelabroome@ncfe.org.uk::53d63c76-425c-4eed-867e-e11c3fae2a70" providerId="AD" clId="Web-{BC6253AB-8C74-CE93-FA09-DE82EAFF4A27}" dt="2025-09-24T13:15:21.176" v="12" actId="20577"/>
        <pc:sldMkLst>
          <pc:docMk/>
          <pc:sldMk cId="865913969" sldId="320"/>
        </pc:sldMkLst>
        <pc:spChg chg="mod">
          <ac:chgData name="Angela Broome" userId="S::angelabroome@ncfe.org.uk::53d63c76-425c-4eed-867e-e11c3fae2a70" providerId="AD" clId="Web-{BC6253AB-8C74-CE93-FA09-DE82EAFF4A27}" dt="2025-09-24T13:15:21.176" v="12" actId="20577"/>
          <ac:spMkLst>
            <pc:docMk/>
            <pc:sldMk cId="865913969" sldId="320"/>
            <ac:spMk id="3" creationId="{C17A058B-87A1-4242-87D3-B6D63FCF3E02}"/>
          </ac:spMkLst>
        </pc:spChg>
      </pc:sldChg>
      <pc:sldChg chg="ord">
        <pc:chgData name="Angela Broome" userId="S::angelabroome@ncfe.org.uk::53d63c76-425c-4eed-867e-e11c3fae2a70" providerId="AD" clId="Web-{BC6253AB-8C74-CE93-FA09-DE82EAFF4A27}" dt="2025-09-24T13:27:56.010" v="15"/>
        <pc:sldMkLst>
          <pc:docMk/>
          <pc:sldMk cId="1440255269" sldId="322"/>
        </pc:sldMkLst>
      </pc:sldChg>
    </pc:docChg>
  </pc:docChgLst>
  <pc:docChgLst>
    <pc:chgData name="Angela Broome" userId="53d63c76-425c-4eed-867e-e11c3fae2a70" providerId="ADAL" clId="{454B874A-2D5C-4DD5-A5B4-9E696EF512B5}"/>
    <pc:docChg chg="custSel modSld">
      <pc:chgData name="Angela Broome" userId="53d63c76-425c-4eed-867e-e11c3fae2a70" providerId="ADAL" clId="{454B874A-2D5C-4DD5-A5B4-9E696EF512B5}" dt="2025-09-24T14:55:54.002" v="1" actId="20577"/>
      <pc:docMkLst>
        <pc:docMk/>
      </pc:docMkLst>
      <pc:sldChg chg="modSp mod">
        <pc:chgData name="Angela Broome" userId="53d63c76-425c-4eed-867e-e11c3fae2a70" providerId="ADAL" clId="{454B874A-2D5C-4DD5-A5B4-9E696EF512B5}" dt="2025-09-24T14:55:13.303" v="0" actId="20577"/>
        <pc:sldMkLst>
          <pc:docMk/>
          <pc:sldMk cId="3214261291" sldId="310"/>
        </pc:sldMkLst>
        <pc:spChg chg="mod">
          <ac:chgData name="Angela Broome" userId="53d63c76-425c-4eed-867e-e11c3fae2a70" providerId="ADAL" clId="{454B874A-2D5C-4DD5-A5B4-9E696EF512B5}" dt="2025-09-24T14:55:13.303" v="0" actId="20577"/>
          <ac:spMkLst>
            <pc:docMk/>
            <pc:sldMk cId="3214261291" sldId="310"/>
            <ac:spMk id="3" creationId="{600DA778-2F7B-DBA6-663A-F63BC0A21FD4}"/>
          </ac:spMkLst>
        </pc:spChg>
      </pc:sldChg>
      <pc:sldChg chg="modSp mod">
        <pc:chgData name="Angela Broome" userId="53d63c76-425c-4eed-867e-e11c3fae2a70" providerId="ADAL" clId="{454B874A-2D5C-4DD5-A5B4-9E696EF512B5}" dt="2025-09-24T14:55:54.002" v="1" actId="20577"/>
        <pc:sldMkLst>
          <pc:docMk/>
          <pc:sldMk cId="27789387" sldId="342"/>
        </pc:sldMkLst>
        <pc:spChg chg="mod">
          <ac:chgData name="Angela Broome" userId="53d63c76-425c-4eed-867e-e11c3fae2a70" providerId="ADAL" clId="{454B874A-2D5C-4DD5-A5B4-9E696EF512B5}" dt="2025-09-24T14:55:54.002" v="1" actId="20577"/>
          <ac:spMkLst>
            <pc:docMk/>
            <pc:sldMk cId="27789387" sldId="342"/>
            <ac:spMk id="3" creationId="{42EC0238-9DAD-E8C6-0943-DA9B504EF7EC}"/>
          </ac:spMkLst>
        </pc:spChg>
      </pc:sldChg>
    </pc:docChg>
  </pc:docChgLst>
  <pc:docChgLst>
    <pc:chgData name="Jayne Foster" userId="322b539b-b45d-4ca2-914a-fe9bcf677034" providerId="ADAL" clId="{F9A546A0-135E-434F-998F-69A8D3978817}"/>
    <pc:docChg chg="delSld">
      <pc:chgData name="Jayne Foster" userId="322b539b-b45d-4ca2-914a-fe9bcf677034" providerId="ADAL" clId="{F9A546A0-135E-434F-998F-69A8D3978817}" dt="2025-09-24T07:08:01.923" v="0" actId="47"/>
      <pc:docMkLst>
        <pc:docMk/>
      </pc:docMkLst>
      <pc:sldChg chg="del">
        <pc:chgData name="Jayne Foster" userId="322b539b-b45d-4ca2-914a-fe9bcf677034" providerId="ADAL" clId="{F9A546A0-135E-434F-998F-69A8D3978817}" dt="2025-09-24T07:08:01.923" v="0" actId="47"/>
        <pc:sldMkLst>
          <pc:docMk/>
          <pc:sldMk cId="1746706091" sldId="33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9/26/2025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921A7-C30E-CF42-D5AE-28D046B970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A3A5DC-A532-7286-11A0-78E666C2A6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71C7A-8E02-67EA-DC96-8D209105E37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000B020-5865-8EDB-A9D7-C12A014E30BC}"/>
              </a:ext>
            </a:extLst>
          </p:cNvPr>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4116158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E45B0-58BE-F26C-2020-8460F717A1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46B784-C191-E7A4-AAF2-D772D3D943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902B44-835B-3688-B2AB-3A5F0656AD1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F43B0E6-E7BD-1FE7-17A8-733A64E21AF9}"/>
              </a:ext>
            </a:extLst>
          </p:cNvPr>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249215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3E45B0-58BE-F26C-2020-8460F717A1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46B784-C191-E7A4-AAF2-D772D3D943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902B44-835B-3688-B2AB-3A5F0656AD1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F43B0E6-E7BD-1FE7-17A8-733A64E21AF9}"/>
              </a:ext>
            </a:extLst>
          </p:cNvPr>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3087535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26B71-A5AC-CE8B-40BE-813E30CA3F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664A97-BE82-B713-52E6-D3C547C02C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F430D3-C0DB-55BE-8818-216522E88C5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7A6BDA0-8C09-8029-4191-D2DFA409EAC8}"/>
              </a:ext>
            </a:extLst>
          </p:cNvPr>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4078908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BB31E-6E19-B3A3-13EA-9FC6E0E50F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F88A8A-C585-1C6F-B4A7-961D328F6E5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6238B1-D6CA-CEAA-DA2A-8146459F54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E4E5E9-8395-E2DD-4CB6-2E2521FAAC4C}"/>
              </a:ext>
            </a:extLst>
          </p:cNvPr>
          <p:cNvSpPr>
            <a:spLocks noGrp="1"/>
          </p:cNvSpPr>
          <p:nvPr>
            <p:ph type="sldNum" sz="quarter" idx="5"/>
          </p:nvPr>
        </p:nvSpPr>
        <p:spPr/>
        <p:txBody>
          <a:bodyPr/>
          <a:lstStyle/>
          <a:p>
            <a:fld id="{ED193B43-E0F0-0046-9DDF-056EE0E9CC27}" type="slidenum">
              <a:rPr lang="en-US" smtClean="0"/>
              <a:pPr/>
              <a:t>15</a:t>
            </a:fld>
            <a:endParaRPr lang="en-US"/>
          </a:p>
        </p:txBody>
      </p:sp>
    </p:spTree>
    <p:extLst>
      <p:ext uri="{BB962C8B-B14F-4D97-AF65-F5344CB8AC3E}">
        <p14:creationId xmlns:p14="http://schemas.microsoft.com/office/powerpoint/2010/main" val="3302527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21704-2E74-DBD2-A7CC-B9E989769E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490E60-D1EA-2812-DE3A-8D15426B3C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850398-036C-145B-DD61-C5C24CB8253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8601BFE-EDF5-F487-51BA-13BAE96317F4}"/>
              </a:ext>
            </a:extLst>
          </p:cNvPr>
          <p:cNvSpPr>
            <a:spLocks noGrp="1"/>
          </p:cNvSpPr>
          <p:nvPr>
            <p:ph type="sldNum" sz="quarter" idx="5"/>
          </p:nvPr>
        </p:nvSpPr>
        <p:spPr/>
        <p:txBody>
          <a:bodyPr/>
          <a:lstStyle/>
          <a:p>
            <a:fld id="{ED193B43-E0F0-0046-9DDF-056EE0E9CC27}" type="slidenum">
              <a:rPr lang="en-US" smtClean="0"/>
              <a:pPr/>
              <a:t>16</a:t>
            </a:fld>
            <a:endParaRPr lang="en-US"/>
          </a:p>
        </p:txBody>
      </p:sp>
    </p:spTree>
    <p:extLst>
      <p:ext uri="{BB962C8B-B14F-4D97-AF65-F5344CB8AC3E}">
        <p14:creationId xmlns:p14="http://schemas.microsoft.com/office/powerpoint/2010/main" val="980194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E53CD-CBE5-9689-FBD0-052A804961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B3ED1-71E2-99BC-7E47-A9EF6DE56D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519DB8-5617-61EA-D79C-B50A5928C99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DD10695-5E2E-C070-D41B-021E841AEDC8}"/>
              </a:ext>
            </a:extLst>
          </p:cNvPr>
          <p:cNvSpPr>
            <a:spLocks noGrp="1"/>
          </p:cNvSpPr>
          <p:nvPr>
            <p:ph type="sldNum" sz="quarter" idx="5"/>
          </p:nvPr>
        </p:nvSpPr>
        <p:spPr/>
        <p:txBody>
          <a:bodyPr/>
          <a:lstStyle/>
          <a:p>
            <a:fld id="{ED193B43-E0F0-0046-9DDF-056EE0E9CC27}" type="slidenum">
              <a:rPr lang="en-US" smtClean="0"/>
              <a:pPr/>
              <a:t>17</a:t>
            </a:fld>
            <a:endParaRPr lang="en-US"/>
          </a:p>
        </p:txBody>
      </p:sp>
    </p:spTree>
    <p:extLst>
      <p:ext uri="{BB962C8B-B14F-4D97-AF65-F5344CB8AC3E}">
        <p14:creationId xmlns:p14="http://schemas.microsoft.com/office/powerpoint/2010/main" val="895024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D6C59-AE93-005E-56A3-AC5D497F47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D0F580-9443-5C6B-5A29-286F985306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B53C60-B549-3865-A16E-D838DD6A5B3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81D850E-8D44-631D-6035-8AA7B851FDDD}"/>
              </a:ext>
            </a:extLst>
          </p:cNvPr>
          <p:cNvSpPr>
            <a:spLocks noGrp="1"/>
          </p:cNvSpPr>
          <p:nvPr>
            <p:ph type="sldNum" sz="quarter" idx="5"/>
          </p:nvPr>
        </p:nvSpPr>
        <p:spPr/>
        <p:txBody>
          <a:bodyPr/>
          <a:lstStyle/>
          <a:p>
            <a:fld id="{ED193B43-E0F0-0046-9DDF-056EE0E9CC27}" type="slidenum">
              <a:rPr lang="en-US" smtClean="0"/>
              <a:pPr/>
              <a:t>18</a:t>
            </a:fld>
            <a:endParaRPr lang="en-US"/>
          </a:p>
        </p:txBody>
      </p:sp>
    </p:spTree>
    <p:extLst>
      <p:ext uri="{BB962C8B-B14F-4D97-AF65-F5344CB8AC3E}">
        <p14:creationId xmlns:p14="http://schemas.microsoft.com/office/powerpoint/2010/main" val="2250210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A5C25-D730-0918-3CEF-3AD03B31C0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3A561F-27F6-DA2B-164A-A4A793A9D1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CE655E-55A9-0FA4-8880-4B38FB72E8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1E5DA2-2071-BA72-7700-EBA57F61BE24}"/>
              </a:ext>
            </a:extLst>
          </p:cNvPr>
          <p:cNvSpPr>
            <a:spLocks noGrp="1"/>
          </p:cNvSpPr>
          <p:nvPr>
            <p:ph type="sldNum" sz="quarter" idx="5"/>
          </p:nvPr>
        </p:nvSpPr>
        <p:spPr/>
        <p:txBody>
          <a:bodyPr/>
          <a:lstStyle/>
          <a:p>
            <a:fld id="{ED193B43-E0F0-0046-9DDF-056EE0E9CC27}" type="slidenum">
              <a:rPr lang="en-US" smtClean="0"/>
              <a:pPr/>
              <a:t>19</a:t>
            </a:fld>
            <a:endParaRPr lang="en-US"/>
          </a:p>
        </p:txBody>
      </p:sp>
    </p:spTree>
    <p:extLst>
      <p:ext uri="{BB962C8B-B14F-4D97-AF65-F5344CB8AC3E}">
        <p14:creationId xmlns:p14="http://schemas.microsoft.com/office/powerpoint/2010/main" val="3718332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A4967-1B73-00B6-F22E-B3447FF1BD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662F84-33AB-83E4-7F01-D4C49CC930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5DAA81-5035-CBE3-F984-3667A4532BD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27932D6-F725-21E2-EED6-EA483B8C6B6A}"/>
              </a:ext>
            </a:extLst>
          </p:cNvPr>
          <p:cNvSpPr>
            <a:spLocks noGrp="1"/>
          </p:cNvSpPr>
          <p:nvPr>
            <p:ph type="sldNum" sz="quarter" idx="5"/>
          </p:nvPr>
        </p:nvSpPr>
        <p:spPr/>
        <p:txBody>
          <a:bodyPr/>
          <a:lstStyle/>
          <a:p>
            <a:fld id="{ED193B43-E0F0-0046-9DDF-056EE0E9CC27}" type="slidenum">
              <a:rPr lang="en-US" smtClean="0"/>
              <a:pPr/>
              <a:t>20</a:t>
            </a:fld>
            <a:endParaRPr lang="en-US"/>
          </a:p>
        </p:txBody>
      </p:sp>
    </p:spTree>
    <p:extLst>
      <p:ext uri="{BB962C8B-B14F-4D97-AF65-F5344CB8AC3E}">
        <p14:creationId xmlns:p14="http://schemas.microsoft.com/office/powerpoint/2010/main" val="3167849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E6933-DC83-B5D8-97E4-9FB6537091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3A0EEA-944C-0BA2-AA73-7722FE3601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D27E3C-B6EC-284F-6F85-1A8829AA7A9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83DCA82-A4E8-2622-48FB-9E2EB94BC9CC}"/>
              </a:ext>
            </a:extLst>
          </p:cNvPr>
          <p:cNvSpPr>
            <a:spLocks noGrp="1"/>
          </p:cNvSpPr>
          <p:nvPr>
            <p:ph type="sldNum" sz="quarter" idx="5"/>
          </p:nvPr>
        </p:nvSpPr>
        <p:spPr/>
        <p:txBody>
          <a:bodyPr/>
          <a:lstStyle/>
          <a:p>
            <a:fld id="{ED193B43-E0F0-0046-9DDF-056EE0E9CC27}" type="slidenum">
              <a:rPr lang="en-US" smtClean="0"/>
              <a:pPr/>
              <a:t>21</a:t>
            </a:fld>
            <a:endParaRPr lang="en-US"/>
          </a:p>
        </p:txBody>
      </p:sp>
    </p:spTree>
    <p:extLst>
      <p:ext uri="{BB962C8B-B14F-4D97-AF65-F5344CB8AC3E}">
        <p14:creationId xmlns:p14="http://schemas.microsoft.com/office/powerpoint/2010/main" val="14295353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98B95-8EBB-0632-7294-2D3BC20E36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D9F5B2-A616-084B-56E1-E7FCA14902D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3F1A12-7C3F-22D7-0436-C53527D50E8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5642239-00BA-795A-0766-C03824B1CC4E}"/>
              </a:ext>
            </a:extLst>
          </p:cNvPr>
          <p:cNvSpPr>
            <a:spLocks noGrp="1"/>
          </p:cNvSpPr>
          <p:nvPr>
            <p:ph type="sldNum" sz="quarter" idx="5"/>
          </p:nvPr>
        </p:nvSpPr>
        <p:spPr/>
        <p:txBody>
          <a:bodyPr/>
          <a:lstStyle/>
          <a:p>
            <a:fld id="{ED193B43-E0F0-0046-9DDF-056EE0E9CC27}" type="slidenum">
              <a:rPr lang="en-US" smtClean="0"/>
              <a:pPr/>
              <a:t>22</a:t>
            </a:fld>
            <a:endParaRPr lang="en-US"/>
          </a:p>
        </p:txBody>
      </p:sp>
    </p:spTree>
    <p:extLst>
      <p:ext uri="{BB962C8B-B14F-4D97-AF65-F5344CB8AC3E}">
        <p14:creationId xmlns:p14="http://schemas.microsoft.com/office/powerpoint/2010/main" val="256704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4F6A9-A07F-7C2A-6AAF-A14DF87DAB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5376DE-39B1-2550-429D-4F3D17C6FE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2437A8-4CD1-B8B9-6522-1E3D6D93B7B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FF4ABD7-7752-2295-E9F3-CDB1C285506E}"/>
              </a:ext>
            </a:extLst>
          </p:cNvPr>
          <p:cNvSpPr>
            <a:spLocks noGrp="1"/>
          </p:cNvSpPr>
          <p:nvPr>
            <p:ph type="sldNum" sz="quarter" idx="5"/>
          </p:nvPr>
        </p:nvSpPr>
        <p:spPr/>
        <p:txBody>
          <a:bodyPr/>
          <a:lstStyle/>
          <a:p>
            <a:fld id="{ED193B43-E0F0-0046-9DDF-056EE0E9CC27}" type="slidenum">
              <a:rPr lang="en-US" smtClean="0"/>
              <a:pPr/>
              <a:t>23</a:t>
            </a:fld>
            <a:endParaRPr lang="en-US"/>
          </a:p>
        </p:txBody>
      </p:sp>
    </p:spTree>
    <p:extLst>
      <p:ext uri="{BB962C8B-B14F-4D97-AF65-F5344CB8AC3E}">
        <p14:creationId xmlns:p14="http://schemas.microsoft.com/office/powerpoint/2010/main" val="1294611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6D6BD-1034-1F74-A6B1-20742E7B84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5B02C1-D76E-728E-0B7B-293871C421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FF8DEC-097C-2B89-4FEB-2A74B007BE8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0C8BFA-C2FC-210D-7272-FA35E7AB543C}"/>
              </a:ext>
            </a:extLst>
          </p:cNvPr>
          <p:cNvSpPr>
            <a:spLocks noGrp="1"/>
          </p:cNvSpPr>
          <p:nvPr>
            <p:ph type="sldNum" sz="quarter" idx="5"/>
          </p:nvPr>
        </p:nvSpPr>
        <p:spPr/>
        <p:txBody>
          <a:bodyPr/>
          <a:lstStyle/>
          <a:p>
            <a:fld id="{ED193B43-E0F0-0046-9DDF-056EE0E9CC27}" type="slidenum">
              <a:rPr lang="en-US" smtClean="0"/>
              <a:pPr/>
              <a:t>24</a:t>
            </a:fld>
            <a:endParaRPr lang="en-US"/>
          </a:p>
        </p:txBody>
      </p:sp>
    </p:spTree>
    <p:extLst>
      <p:ext uri="{BB962C8B-B14F-4D97-AF65-F5344CB8AC3E}">
        <p14:creationId xmlns:p14="http://schemas.microsoft.com/office/powerpoint/2010/main" val="8030857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AD1FC-B591-A4B3-64F8-36B67B8A7B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2705D5-2435-BB31-C6C7-26DC8C31EA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F681FB-88BA-0046-DA27-9B60E7B19EE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73DD81-5FCA-7747-EC01-E6D3133E2ECD}"/>
              </a:ext>
            </a:extLst>
          </p:cNvPr>
          <p:cNvSpPr>
            <a:spLocks noGrp="1"/>
          </p:cNvSpPr>
          <p:nvPr>
            <p:ph type="sldNum" sz="quarter" idx="5"/>
          </p:nvPr>
        </p:nvSpPr>
        <p:spPr/>
        <p:txBody>
          <a:bodyPr/>
          <a:lstStyle/>
          <a:p>
            <a:fld id="{ED193B43-E0F0-0046-9DDF-056EE0E9CC27}" type="slidenum">
              <a:rPr lang="en-US" smtClean="0"/>
              <a:pPr/>
              <a:t>25</a:t>
            </a:fld>
            <a:endParaRPr lang="en-US"/>
          </a:p>
        </p:txBody>
      </p:sp>
    </p:spTree>
    <p:extLst>
      <p:ext uri="{BB962C8B-B14F-4D97-AF65-F5344CB8AC3E}">
        <p14:creationId xmlns:p14="http://schemas.microsoft.com/office/powerpoint/2010/main" val="2313903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2B898E-CD70-D3AC-F120-230B0B163F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D18788-0218-7D6F-8F10-7332BCAC97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9FC9E1-57D3-9D60-A7A1-C8E7E52A1D0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6A9FE3-0073-57A5-D65D-F75AE91FB059}"/>
              </a:ext>
            </a:extLst>
          </p:cNvPr>
          <p:cNvSpPr>
            <a:spLocks noGrp="1"/>
          </p:cNvSpPr>
          <p:nvPr>
            <p:ph type="sldNum" sz="quarter" idx="5"/>
          </p:nvPr>
        </p:nvSpPr>
        <p:spPr/>
        <p:txBody>
          <a:bodyPr/>
          <a:lstStyle/>
          <a:p>
            <a:fld id="{ED193B43-E0F0-0046-9DDF-056EE0E9CC27}" type="slidenum">
              <a:rPr lang="en-US" smtClean="0"/>
              <a:pPr/>
              <a:t>26</a:t>
            </a:fld>
            <a:endParaRPr lang="en-US"/>
          </a:p>
        </p:txBody>
      </p:sp>
    </p:spTree>
    <p:extLst>
      <p:ext uri="{BB962C8B-B14F-4D97-AF65-F5344CB8AC3E}">
        <p14:creationId xmlns:p14="http://schemas.microsoft.com/office/powerpoint/2010/main" val="31440695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BBA850-E0E9-8E08-EA6C-C8459FE58B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FE761E-C3A9-EDF8-17C5-70E067B6C7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1AA182-C4CA-2D5B-6B62-3B00E75993F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6D27242-ABA9-547E-6282-156F8A7C94BE}"/>
              </a:ext>
            </a:extLst>
          </p:cNvPr>
          <p:cNvSpPr>
            <a:spLocks noGrp="1"/>
          </p:cNvSpPr>
          <p:nvPr>
            <p:ph type="sldNum" sz="quarter" idx="5"/>
          </p:nvPr>
        </p:nvSpPr>
        <p:spPr/>
        <p:txBody>
          <a:bodyPr/>
          <a:lstStyle/>
          <a:p>
            <a:fld id="{ED193B43-E0F0-0046-9DDF-056EE0E9CC27}" type="slidenum">
              <a:rPr lang="en-US" smtClean="0"/>
              <a:pPr/>
              <a:t>27</a:t>
            </a:fld>
            <a:endParaRPr lang="en-US"/>
          </a:p>
        </p:txBody>
      </p:sp>
    </p:spTree>
    <p:extLst>
      <p:ext uri="{BB962C8B-B14F-4D97-AF65-F5344CB8AC3E}">
        <p14:creationId xmlns:p14="http://schemas.microsoft.com/office/powerpoint/2010/main" val="2922933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28</a:t>
            </a:fld>
            <a:endParaRPr lang="en-US"/>
          </a:p>
        </p:txBody>
      </p:sp>
    </p:spTree>
    <p:extLst>
      <p:ext uri="{BB962C8B-B14F-4D97-AF65-F5344CB8AC3E}">
        <p14:creationId xmlns:p14="http://schemas.microsoft.com/office/powerpoint/2010/main" val="23402998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4548C-C8C9-2799-851F-EB2950C412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D04A3-95D1-0012-4F09-CAE0B059F9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97E14-71B4-FF0B-C7F8-FBFB41CE551E}"/>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B724B900-DD81-368D-7328-8CEDA3EEC040}"/>
              </a:ext>
            </a:extLst>
          </p:cNvPr>
          <p:cNvSpPr>
            <a:spLocks noGrp="1"/>
          </p:cNvSpPr>
          <p:nvPr>
            <p:ph type="sldNum" sz="quarter" idx="5"/>
          </p:nvPr>
        </p:nvSpPr>
        <p:spPr/>
        <p:txBody>
          <a:bodyPr/>
          <a:lstStyle/>
          <a:p>
            <a:fld id="{ED193B43-E0F0-0046-9DDF-056EE0E9CC27}" type="slidenum">
              <a:rPr lang="en-US" smtClean="0"/>
              <a:pPr/>
              <a:t>29</a:t>
            </a:fld>
            <a:endParaRPr lang="en-US"/>
          </a:p>
        </p:txBody>
      </p:sp>
    </p:spTree>
    <p:extLst>
      <p:ext uri="{BB962C8B-B14F-4D97-AF65-F5344CB8AC3E}">
        <p14:creationId xmlns:p14="http://schemas.microsoft.com/office/powerpoint/2010/main" val="31569758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661EF-2ECA-ECFF-CB38-41FEB250ED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B86F09-94AB-0E51-5943-10775A268F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D21475-528E-ED54-B9AA-636035321DFA}"/>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472B6568-2750-8714-A09F-E8E940DB58E3}"/>
              </a:ext>
            </a:extLst>
          </p:cNvPr>
          <p:cNvSpPr>
            <a:spLocks noGrp="1"/>
          </p:cNvSpPr>
          <p:nvPr>
            <p:ph type="sldNum" sz="quarter" idx="5"/>
          </p:nvPr>
        </p:nvSpPr>
        <p:spPr/>
        <p:txBody>
          <a:bodyPr/>
          <a:lstStyle/>
          <a:p>
            <a:fld id="{ED193B43-E0F0-0046-9DDF-056EE0E9CC27}" type="slidenum">
              <a:rPr lang="en-US" smtClean="0"/>
              <a:pPr/>
              <a:t>30</a:t>
            </a:fld>
            <a:endParaRPr lang="en-US"/>
          </a:p>
        </p:txBody>
      </p:sp>
    </p:spTree>
    <p:extLst>
      <p:ext uri="{BB962C8B-B14F-4D97-AF65-F5344CB8AC3E}">
        <p14:creationId xmlns:p14="http://schemas.microsoft.com/office/powerpoint/2010/main" val="3857690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31</a:t>
            </a:fld>
            <a:endParaRPr lang="en-US"/>
          </a:p>
        </p:txBody>
      </p:sp>
    </p:spTree>
    <p:extLst>
      <p:ext uri="{BB962C8B-B14F-4D97-AF65-F5344CB8AC3E}">
        <p14:creationId xmlns:p14="http://schemas.microsoft.com/office/powerpoint/2010/main" val="2769338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32</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EFCEF-3A0B-26DA-2D84-CE64169B5F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2E8DA-057C-0CEC-8B18-F9A61B2B23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1C5059-9D35-CEEB-32DE-99512B69C3A8}"/>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F0F06850-997C-17C1-BBA1-732967520FE4}"/>
              </a:ext>
            </a:extLst>
          </p:cNvPr>
          <p:cNvSpPr>
            <a:spLocks noGrp="1"/>
          </p:cNvSpPr>
          <p:nvPr>
            <p:ph type="sldNum" sz="quarter" idx="5"/>
          </p:nvPr>
        </p:nvSpPr>
        <p:spPr/>
        <p:txBody>
          <a:bodyPr/>
          <a:lstStyle/>
          <a:p>
            <a:fld id="{ED193B43-E0F0-0046-9DDF-056EE0E9CC27}" type="slidenum">
              <a:rPr lang="en-US" smtClean="0"/>
              <a:pPr/>
              <a:t>33</a:t>
            </a:fld>
            <a:endParaRPr lang="en-US"/>
          </a:p>
        </p:txBody>
      </p:sp>
    </p:spTree>
    <p:extLst>
      <p:ext uri="{BB962C8B-B14F-4D97-AF65-F5344CB8AC3E}">
        <p14:creationId xmlns:p14="http://schemas.microsoft.com/office/powerpoint/2010/main" val="38730308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E78E5-FA95-B0F0-BAD6-D074DC8757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C92D88-FF78-92E4-3621-9C94DDCB54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5FEA7-0D92-900C-D3D4-1396CA9B6D38}"/>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E5E497A1-1956-7846-9D09-E04C9B020B3F}"/>
              </a:ext>
            </a:extLst>
          </p:cNvPr>
          <p:cNvSpPr>
            <a:spLocks noGrp="1"/>
          </p:cNvSpPr>
          <p:nvPr>
            <p:ph type="sldNum" sz="quarter" idx="5"/>
          </p:nvPr>
        </p:nvSpPr>
        <p:spPr/>
        <p:txBody>
          <a:bodyPr/>
          <a:lstStyle/>
          <a:p>
            <a:fld id="{ED193B43-E0F0-0046-9DDF-056EE0E9CC27}" type="slidenum">
              <a:rPr lang="en-US" smtClean="0"/>
              <a:pPr/>
              <a:t>34</a:t>
            </a:fld>
            <a:endParaRPr lang="en-US"/>
          </a:p>
        </p:txBody>
      </p:sp>
    </p:spTree>
    <p:extLst>
      <p:ext uri="{BB962C8B-B14F-4D97-AF65-F5344CB8AC3E}">
        <p14:creationId xmlns:p14="http://schemas.microsoft.com/office/powerpoint/2010/main" val="6781828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35</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36</a:t>
            </a:fld>
            <a:endParaRPr lang="en-US"/>
          </a:p>
        </p:txBody>
      </p:sp>
    </p:spTree>
    <p:extLst>
      <p:ext uri="{BB962C8B-B14F-4D97-AF65-F5344CB8AC3E}">
        <p14:creationId xmlns:p14="http://schemas.microsoft.com/office/powerpoint/2010/main" val="28347410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37</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DEBD0-CEA5-08D0-A85B-7100F749C9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3313F0-ACA5-0868-46AF-D545CC242B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3AB4FA-6982-47CB-207E-CF09482E6809}"/>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50713267-0B55-03BF-B099-54A248A08A96}"/>
              </a:ext>
            </a:extLst>
          </p:cNvPr>
          <p:cNvSpPr>
            <a:spLocks noGrp="1"/>
          </p:cNvSpPr>
          <p:nvPr>
            <p:ph type="sldNum" sz="quarter" idx="5"/>
          </p:nvPr>
        </p:nvSpPr>
        <p:spPr/>
        <p:txBody>
          <a:bodyPr/>
          <a:lstStyle/>
          <a:p>
            <a:fld id="{ED193B43-E0F0-0046-9DDF-056EE0E9CC27}" type="slidenum">
              <a:rPr lang="en-US" smtClean="0"/>
              <a:pPr/>
              <a:t>38</a:t>
            </a:fld>
            <a:endParaRPr lang="en-US"/>
          </a:p>
        </p:txBody>
      </p:sp>
    </p:spTree>
    <p:extLst>
      <p:ext uri="{BB962C8B-B14F-4D97-AF65-F5344CB8AC3E}">
        <p14:creationId xmlns:p14="http://schemas.microsoft.com/office/powerpoint/2010/main" val="952415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D3C34-E502-8149-00C8-603B14A3A2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76A515-204C-1A62-EE31-C76A2126CB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686A51-4D47-06B1-3779-D5C56E08DE1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56997335-2407-5498-F1DE-0A9FC5A50C4D}"/>
              </a:ext>
            </a:extLst>
          </p:cNvPr>
          <p:cNvSpPr>
            <a:spLocks noGrp="1"/>
          </p:cNvSpPr>
          <p:nvPr>
            <p:ph type="sldNum" sz="quarter" idx="5"/>
          </p:nvPr>
        </p:nvSpPr>
        <p:spPr/>
        <p:txBody>
          <a:bodyPr/>
          <a:lstStyle/>
          <a:p>
            <a:fld id="{ED193B43-E0F0-0046-9DDF-056EE0E9CC27}" type="slidenum">
              <a:rPr lang="en-US" smtClean="0"/>
              <a:pPr/>
              <a:t>39</a:t>
            </a:fld>
            <a:endParaRPr lang="en-US"/>
          </a:p>
        </p:txBody>
      </p:sp>
    </p:spTree>
    <p:extLst>
      <p:ext uri="{BB962C8B-B14F-4D97-AF65-F5344CB8AC3E}">
        <p14:creationId xmlns:p14="http://schemas.microsoft.com/office/powerpoint/2010/main" val="515500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1C94A7-D080-70FD-C0C4-8D38827B78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E45EDE-DA52-81AE-D8E2-4BBF662617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F74D6C-A31E-F3E3-D5F8-2CE7E51B507D}"/>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8E435F70-7705-03F0-B367-E48079F3434B}"/>
              </a:ext>
            </a:extLst>
          </p:cNvPr>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705801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C7D05-2DCF-6249-3ABE-D13149672E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5BE03E-B5A1-FE73-A48B-4DE2186986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A7B3E8-EA4E-F8C8-DA01-48133AF9D610}"/>
              </a:ext>
            </a:extLst>
          </p:cNvPr>
          <p:cNvSpPr>
            <a:spLocks noGrp="1"/>
          </p:cNvSpPr>
          <p:nvPr>
            <p:ph type="body" idx="1"/>
          </p:nvPr>
        </p:nvSpPr>
        <p:spPr/>
        <p:txBody>
          <a:bodyPr/>
          <a:lstStyle/>
          <a:p>
            <a:endParaRPr lang="en-US">
              <a:ea typeface="Calibri"/>
              <a:cs typeface="Calibri"/>
            </a:endParaRPr>
          </a:p>
        </p:txBody>
      </p:sp>
      <p:sp>
        <p:nvSpPr>
          <p:cNvPr id="4" name="Slide Number Placeholder 3">
            <a:extLst>
              <a:ext uri="{FF2B5EF4-FFF2-40B4-BE49-F238E27FC236}">
                <a16:creationId xmlns:a16="http://schemas.microsoft.com/office/drawing/2014/main" id="{1E410F0E-01F9-18AB-D7AE-2BC425AE545F}"/>
              </a:ext>
            </a:extLst>
          </p:cNvPr>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131525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B23E9-F8DE-2D56-48B2-54AD39EFA7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B2A79-716A-250E-A1D6-4DB4B6DE51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BE9479-E5F7-166A-8A56-D97A004E344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C86531D-84E3-A039-5461-B6C9AFD35725}"/>
              </a:ext>
            </a:extLst>
          </p:cNvPr>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23026093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1.pn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9.xml"/><Relationship Id="rId7" Type="http://schemas.openxmlformats.org/officeDocument/2006/relationships/image" Target="../media/image14.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12.xml"/><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1.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1.png"/><Relationship Id="rId4"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9.xml"/><Relationship Id="rId7" Type="http://schemas.openxmlformats.org/officeDocument/2006/relationships/image" Target="../media/image18.png"/><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1.png"/><Relationship Id="rId4"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8.m4a"/><Relationship Id="rId1" Type="http://schemas.microsoft.com/office/2007/relationships/media" Target="../media/media18.m4a"/><Relationship Id="rId5" Type="http://schemas.openxmlformats.org/officeDocument/2006/relationships/image" Target="../media/image11.pn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1.png"/><Relationship Id="rId2" Type="http://schemas.openxmlformats.org/officeDocument/2006/relationships/audio" Target="../media/media19.m4a"/><Relationship Id="rId1" Type="http://schemas.microsoft.com/office/2007/relationships/media" Target="../media/media19.m4a"/><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11.png"/><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1.m4a"/><Relationship Id="rId1" Type="http://schemas.microsoft.com/office/2007/relationships/media" Target="../media/media21.m4a"/><Relationship Id="rId5" Type="http://schemas.openxmlformats.org/officeDocument/2006/relationships/image" Target="../media/image11.png"/><Relationship Id="rId4"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9.xml"/><Relationship Id="rId7" Type="http://schemas.openxmlformats.org/officeDocument/2006/relationships/image" Target="../media/image23.pn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11.pn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11.png"/><Relationship Id="rId4"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11.png"/><Relationship Id="rId4"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26.m4a"/><Relationship Id="rId1" Type="http://schemas.microsoft.com/office/2007/relationships/media" Target="../media/media26.m4a"/><Relationship Id="rId6" Type="http://schemas.openxmlformats.org/officeDocument/2006/relationships/image" Target="../media/image11.png"/><Relationship Id="rId5" Type="http://schemas.openxmlformats.org/officeDocument/2006/relationships/image" Target="../media/image24.png"/><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11.png"/><Relationship Id="rId5" Type="http://schemas.openxmlformats.org/officeDocument/2006/relationships/image" Target="../media/image25.png"/><Relationship Id="rId4"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28.m4a"/><Relationship Id="rId1" Type="http://schemas.microsoft.com/office/2007/relationships/media" Target="../media/media28.m4a"/><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7.xml"/><Relationship Id="rId7" Type="http://schemas.openxmlformats.org/officeDocument/2006/relationships/image" Target="../media/image30.png"/><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29.png"/><Relationship Id="rId11" Type="http://schemas.openxmlformats.org/officeDocument/2006/relationships/image" Target="../media/image11.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notesSlide" Target="../notesSlides/notesSlide29.xml"/><Relationship Id="rId9"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1.png"/><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1.m4a"/><Relationship Id="rId1" Type="http://schemas.microsoft.com/office/2007/relationships/media" Target="../media/media31.m4a"/><Relationship Id="rId6" Type="http://schemas.openxmlformats.org/officeDocument/2006/relationships/image" Target="../media/image11.png"/><Relationship Id="rId5" Type="http://schemas.openxmlformats.org/officeDocument/2006/relationships/image" Target="../media/image34.png"/><Relationship Id="rId4"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32.m4a"/><Relationship Id="rId1" Type="http://schemas.microsoft.com/office/2007/relationships/media" Target="../media/media32.m4a"/><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33.m4a"/><Relationship Id="rId1" Type="http://schemas.microsoft.com/office/2007/relationships/media" Target="../media/media33.m4a"/><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34.m4a"/><Relationship Id="rId1" Type="http://schemas.microsoft.com/office/2007/relationships/media" Target="../media/media34.m4a"/><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35.m4a"/><Relationship Id="rId1" Type="http://schemas.microsoft.com/office/2007/relationships/media" Target="../media/media35.m4a"/><Relationship Id="rId5" Type="http://schemas.openxmlformats.org/officeDocument/2006/relationships/image" Target="../media/image11.png"/><Relationship Id="rId4"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6.m4a"/><Relationship Id="rId1" Type="http://schemas.microsoft.com/office/2007/relationships/media" Target="../media/media36.m4a"/><Relationship Id="rId5" Type="http://schemas.openxmlformats.org/officeDocument/2006/relationships/image" Target="../media/image11.png"/><Relationship Id="rId4"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37.m4a"/><Relationship Id="rId1" Type="http://schemas.microsoft.com/office/2007/relationships/media" Target="../media/media37.m4a"/><Relationship Id="rId6" Type="http://schemas.openxmlformats.org/officeDocument/2006/relationships/image" Target="../media/image11.png"/><Relationship Id="rId5" Type="http://schemas.openxmlformats.org/officeDocument/2006/relationships/hyperlink" Target="mailto:customersupport@ncfe.org.uk" TargetMode="External"/><Relationship Id="rId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8.m4a"/><Relationship Id="rId1" Type="http://schemas.microsoft.com/office/2007/relationships/media" Target="../media/media38.m4a"/><Relationship Id="rId5" Type="http://schemas.openxmlformats.org/officeDocument/2006/relationships/image" Target="../media/image11.png"/><Relationship Id="rId4"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11.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err="1">
                <a:latin typeface="Verdana"/>
                <a:ea typeface="Verdana"/>
              </a:rPr>
              <a:t>Standardisation</a:t>
            </a:r>
            <a:r>
              <a:rPr lang="en-US">
                <a:latin typeface="Verdana"/>
                <a:ea typeface="Verdana"/>
              </a:rPr>
              <a:t> Training 2025/26</a:t>
            </a:r>
            <a:endParaRPr lang="en-US"/>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spTree>
    <p:extLst>
      <p:ext uri="{BB962C8B-B14F-4D97-AF65-F5344CB8AC3E}">
        <p14:creationId xmlns:p14="http://schemas.microsoft.com/office/powerpoint/2010/main" val="3766172904"/>
      </p:ext>
    </p:extLst>
  </p:cSld>
  <p:clrMapOvr>
    <a:masterClrMapping/>
  </p:clrMapOvr>
  <mc:AlternateContent xmlns:mc="http://schemas.openxmlformats.org/markup-compatibility/2006">
    <mc:Choice xmlns:p14="http://schemas.microsoft.com/office/powerpoint/2010/main" Requires="p14">
      <p:transition spd="slow" p14:dur="2000" advTm="2240"/>
    </mc:Choice>
    <mc:Fallback>
      <p:transition spd="slow" advTm="224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CD881F-F42D-9CBB-FE12-E4EAF61C9F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9F86BD-EEC3-5DC8-2A71-5A81B00527CC}"/>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1 (a) and 1 (b)</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D0A104A1-108F-A140-BA61-F4BDEB0C1286}"/>
              </a:ext>
            </a:extLst>
          </p:cNvPr>
          <p:cNvSpPr>
            <a:spLocks noGrp="1"/>
          </p:cNvSpPr>
          <p:nvPr>
            <p:ph type="body" sz="quarter" idx="10"/>
          </p:nvPr>
        </p:nvSpPr>
        <p:spPr>
          <a:xfrm>
            <a:off x="432000" y="2022764"/>
            <a:ext cx="8974759" cy="4064000"/>
          </a:xfrm>
        </p:spPr>
        <p:txBody>
          <a:bodyPr lIns="91440" tIns="45720" rIns="91440" bIns="45720" anchor="t"/>
          <a:lstStyle/>
          <a:p>
            <a:r>
              <a:rPr lang="en-GB"/>
              <a:t>Task 1 (a) asked learners to investigate the issues around the design brief with the initial design created. Task 1 (b) asked learners to present their design ideas to the client in the style of a blog post. The work submitted for tasks 1 (a) and 1 (b) generally met the expected standard as outlined in the Mark Scheme. </a:t>
            </a:r>
          </a:p>
          <a:p>
            <a:r>
              <a:rPr lang="en-GB"/>
              <a:t>Many learners demonstrated a clear understanding of the design brief through detailed secondary research, from which they drew appropriate conclusions that informed a range of relevant design ideas.</a:t>
            </a:r>
            <a:endParaRPr lang="en-US"/>
          </a:p>
        </p:txBody>
      </p:sp>
      <p:pic>
        <p:nvPicPr>
          <p:cNvPr id="5" name="Audio 4">
            <a:extLst>
              <a:ext uri="{FF2B5EF4-FFF2-40B4-BE49-F238E27FC236}">
                <a16:creationId xmlns:a16="http://schemas.microsoft.com/office/drawing/2014/main" id="{6EE20728-41C3-5CB2-79DC-702813D7DAC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87422486"/>
      </p:ext>
    </p:extLst>
  </p:cSld>
  <p:clrMapOvr>
    <a:masterClrMapping/>
  </p:clrMapOvr>
  <mc:AlternateContent xmlns:mc="http://schemas.openxmlformats.org/markup-compatibility/2006">
    <mc:Choice xmlns:p14="http://schemas.microsoft.com/office/powerpoint/2010/main" Requires="p14">
      <p:transition spd="slow" p14:dur="2000" advTm="98602"/>
    </mc:Choice>
    <mc:Fallback>
      <p:transition spd="slow" advTm="986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31B48-EF9C-B6DE-4D40-F7861F3AA9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0B3C99-97BE-CAD3-E8ED-47C94A2846C4}"/>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1 (a) and 1 (b)</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C692B6FF-502C-9612-FD16-FEA62000AD48}"/>
              </a:ext>
            </a:extLst>
          </p:cNvPr>
          <p:cNvSpPr>
            <a:spLocks noGrp="1"/>
          </p:cNvSpPr>
          <p:nvPr>
            <p:ph type="body" sz="quarter" idx="10"/>
          </p:nvPr>
        </p:nvSpPr>
        <p:spPr>
          <a:xfrm>
            <a:off x="432000" y="2022764"/>
            <a:ext cx="8974759" cy="4064000"/>
          </a:xfrm>
        </p:spPr>
        <p:txBody>
          <a:bodyPr lIns="91440" tIns="45720" rIns="91440" bIns="45720" anchor="t"/>
          <a:lstStyle/>
          <a:p>
            <a:r>
              <a:rPr lang="en-GB"/>
              <a:t>The use of secondary research aligned with the indicative content for this task; however, primary research was largely absent across submissions. Centres are encouraged to incorporate primary research into future delivery of Task 1 (a), as this would enhance the depth and quality of learner responses. </a:t>
            </a:r>
          </a:p>
          <a:p>
            <a:r>
              <a:rPr lang="en-GB"/>
              <a:t>The allocated two hours of preparation time should be utilised effectively to support this aspect, enabling learners to access the higher mark bands.</a:t>
            </a:r>
            <a:endParaRPr lang="en-US"/>
          </a:p>
        </p:txBody>
      </p:sp>
      <p:pic>
        <p:nvPicPr>
          <p:cNvPr id="5" name="Audio 4">
            <a:extLst>
              <a:ext uri="{FF2B5EF4-FFF2-40B4-BE49-F238E27FC236}">
                <a16:creationId xmlns:a16="http://schemas.microsoft.com/office/drawing/2014/main" id="{6E7BB712-86DA-E02B-334B-5D3583DB85F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9911059"/>
      </p:ext>
    </p:extLst>
  </p:cSld>
  <p:clrMapOvr>
    <a:masterClrMapping/>
  </p:clrMapOvr>
  <mc:AlternateContent xmlns:mc="http://schemas.openxmlformats.org/markup-compatibility/2006">
    <mc:Choice xmlns:p14="http://schemas.microsoft.com/office/powerpoint/2010/main" Requires="p14">
      <p:transition spd="slow" p14:dur="2000" advTm="102133"/>
    </mc:Choice>
    <mc:Fallback>
      <p:transition spd="slow" advTm="1021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577E6-6E32-197B-5CEA-AFBA922021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C264E7-42D1-EFF7-8510-A3F8DEEB97AC}"/>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1 (a) and 1 (b)</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2F45372A-BE09-F95B-96E6-610BD63AE181}"/>
              </a:ext>
            </a:extLst>
          </p:cNvPr>
          <p:cNvSpPr>
            <a:spLocks noGrp="1"/>
          </p:cNvSpPr>
          <p:nvPr>
            <p:ph type="body" sz="quarter" idx="10"/>
          </p:nvPr>
        </p:nvSpPr>
        <p:spPr>
          <a:xfrm>
            <a:off x="432000" y="2022764"/>
            <a:ext cx="8974759" cy="4064000"/>
          </a:xfrm>
        </p:spPr>
        <p:txBody>
          <a:bodyPr lIns="91440" tIns="45720" rIns="91440" bIns="45720" anchor="t"/>
          <a:lstStyle/>
          <a:p>
            <a:r>
              <a:rPr lang="en-GB"/>
              <a:t>The design ideas generated were of a good standard. Nonetheless, centres should encourage learners to develop their concepts in greater depth to fully explore the brief and produce distinctive, well-considered outcomes. </a:t>
            </a:r>
          </a:p>
          <a:p>
            <a:endParaRPr lang="en-GB"/>
          </a:p>
          <a:p>
            <a:r>
              <a:rPr lang="en-GB"/>
              <a:t>The work produced for the blog component also met expectations, with most learners providing thoughtful evaluations of their design ideas and presenting them effectively for a client-facing context.</a:t>
            </a:r>
            <a:endParaRPr lang="en-US"/>
          </a:p>
        </p:txBody>
      </p:sp>
      <p:pic>
        <p:nvPicPr>
          <p:cNvPr id="11" name="Audio 10">
            <a:extLst>
              <a:ext uri="{FF2B5EF4-FFF2-40B4-BE49-F238E27FC236}">
                <a16:creationId xmlns:a16="http://schemas.microsoft.com/office/drawing/2014/main" id="{C996688A-FD61-50C9-4963-469146E4F4F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35151464"/>
      </p:ext>
    </p:extLst>
  </p:cSld>
  <p:clrMapOvr>
    <a:masterClrMapping/>
  </p:clrMapOvr>
  <mc:AlternateContent xmlns:mc="http://schemas.openxmlformats.org/markup-compatibility/2006">
    <mc:Choice xmlns:p14="http://schemas.microsoft.com/office/powerpoint/2010/main" Requires="p14">
      <p:transition spd="slow" p14:dur="2000" advTm="83093"/>
    </mc:Choice>
    <mc:Fallback>
      <p:transition spd="slow" advTm="830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577E6-6E32-197B-5CEA-AFBA922021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C264E7-42D1-EFF7-8510-A3F8DEEB97AC}"/>
              </a:ext>
            </a:extLst>
          </p:cNvPr>
          <p:cNvSpPr>
            <a:spLocks noGrp="1"/>
          </p:cNvSpPr>
          <p:nvPr>
            <p:ph type="title"/>
          </p:nvPr>
        </p:nvSpPr>
        <p:spPr>
          <a:xfrm>
            <a:off x="2170746" y="401241"/>
            <a:ext cx="8280000" cy="540000"/>
          </a:xfrm>
        </p:spPr>
        <p:txBody>
          <a:bodyPr/>
          <a:lstStyle/>
          <a:p>
            <a:r>
              <a:rPr lang="en-GB" sz="3200">
                <a:latin typeface="Arial" panose="020B0604020202020204" pitchFamily="34" charset="0"/>
                <a:cs typeface="Arial" panose="020B0604020202020204" pitchFamily="34" charset="0"/>
              </a:rPr>
              <a:t>Task 1 (a) and 1 (b)</a:t>
            </a:r>
            <a:endParaRPr lang="en-US" sz="320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CDECA667-1C7C-9011-40FD-7E4E5DD8A9E1}"/>
              </a:ext>
            </a:extLst>
          </p:cNvPr>
          <p:cNvPicPr>
            <a:picLocks noChangeAspect="1"/>
          </p:cNvPicPr>
          <p:nvPr/>
        </p:nvPicPr>
        <p:blipFill>
          <a:blip r:embed="rId5"/>
          <a:stretch>
            <a:fillRect/>
          </a:stretch>
        </p:blipFill>
        <p:spPr>
          <a:xfrm>
            <a:off x="364836" y="1108170"/>
            <a:ext cx="4885944" cy="2736537"/>
          </a:xfrm>
          <a:prstGeom prst="rect">
            <a:avLst/>
          </a:prstGeom>
        </p:spPr>
      </p:pic>
      <p:pic>
        <p:nvPicPr>
          <p:cNvPr id="10" name="Picture 9">
            <a:extLst>
              <a:ext uri="{FF2B5EF4-FFF2-40B4-BE49-F238E27FC236}">
                <a16:creationId xmlns:a16="http://schemas.microsoft.com/office/drawing/2014/main" id="{02C045F7-D543-64F3-E60D-C33823BD7A23}"/>
              </a:ext>
            </a:extLst>
          </p:cNvPr>
          <p:cNvPicPr>
            <a:picLocks noChangeAspect="1"/>
          </p:cNvPicPr>
          <p:nvPr/>
        </p:nvPicPr>
        <p:blipFill>
          <a:blip r:embed="rId6"/>
          <a:stretch>
            <a:fillRect/>
          </a:stretch>
        </p:blipFill>
        <p:spPr>
          <a:xfrm>
            <a:off x="765868" y="4046575"/>
            <a:ext cx="4884847" cy="2736537"/>
          </a:xfrm>
          <a:prstGeom prst="rect">
            <a:avLst/>
          </a:prstGeom>
        </p:spPr>
      </p:pic>
      <p:pic>
        <p:nvPicPr>
          <p:cNvPr id="12" name="Picture 11">
            <a:extLst>
              <a:ext uri="{FF2B5EF4-FFF2-40B4-BE49-F238E27FC236}">
                <a16:creationId xmlns:a16="http://schemas.microsoft.com/office/drawing/2014/main" id="{25014684-26F8-C6C5-99B8-A7AE09DAF48E}"/>
              </a:ext>
            </a:extLst>
          </p:cNvPr>
          <p:cNvPicPr>
            <a:picLocks noChangeAspect="1"/>
          </p:cNvPicPr>
          <p:nvPr/>
        </p:nvPicPr>
        <p:blipFill>
          <a:blip r:embed="rId7"/>
          <a:stretch>
            <a:fillRect/>
          </a:stretch>
        </p:blipFill>
        <p:spPr>
          <a:xfrm>
            <a:off x="7089647" y="266034"/>
            <a:ext cx="4884847" cy="2743894"/>
          </a:xfrm>
          <a:prstGeom prst="rect">
            <a:avLst/>
          </a:prstGeom>
        </p:spPr>
      </p:pic>
      <p:pic>
        <p:nvPicPr>
          <p:cNvPr id="14" name="Picture 13">
            <a:extLst>
              <a:ext uri="{FF2B5EF4-FFF2-40B4-BE49-F238E27FC236}">
                <a16:creationId xmlns:a16="http://schemas.microsoft.com/office/drawing/2014/main" id="{AAEDDB9D-C85E-BF3D-15B0-95CF967602C6}"/>
              </a:ext>
            </a:extLst>
          </p:cNvPr>
          <p:cNvPicPr>
            <a:picLocks noChangeAspect="1"/>
          </p:cNvPicPr>
          <p:nvPr/>
        </p:nvPicPr>
        <p:blipFill>
          <a:blip r:embed="rId8"/>
          <a:stretch>
            <a:fillRect/>
          </a:stretch>
        </p:blipFill>
        <p:spPr>
          <a:xfrm>
            <a:off x="6541287" y="3343786"/>
            <a:ext cx="4884847" cy="2718345"/>
          </a:xfrm>
          <a:prstGeom prst="rect">
            <a:avLst/>
          </a:prstGeom>
        </p:spPr>
      </p:pic>
      <p:pic>
        <p:nvPicPr>
          <p:cNvPr id="19" name="Audio 18">
            <a:extLst>
              <a:ext uri="{FF2B5EF4-FFF2-40B4-BE49-F238E27FC236}">
                <a16:creationId xmlns:a16="http://schemas.microsoft.com/office/drawing/2014/main" id="{48595F63-6FD0-ED91-D573-5B4D72696045}"/>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66886585"/>
      </p:ext>
    </p:extLst>
  </p:cSld>
  <p:clrMapOvr>
    <a:masterClrMapping/>
  </p:clrMapOvr>
  <mc:AlternateContent xmlns:mc="http://schemas.openxmlformats.org/markup-compatibility/2006">
    <mc:Choice xmlns:p14="http://schemas.microsoft.com/office/powerpoint/2010/main" Requires="p14">
      <p:transition spd="slow" p14:dur="2000" advTm="120582"/>
    </mc:Choice>
    <mc:Fallback>
      <p:transition spd="slow" advTm="1205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FBEC9-3A54-50DF-7D22-1C756BBEEB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E3A8F8-A918-CC40-289E-A087DAC329EA}"/>
              </a:ext>
            </a:extLst>
          </p:cNvPr>
          <p:cNvSpPr>
            <a:spLocks noGrp="1"/>
          </p:cNvSpPr>
          <p:nvPr>
            <p:ph type="title"/>
          </p:nvPr>
        </p:nvSpPr>
        <p:spPr>
          <a:xfrm>
            <a:off x="432000" y="1196203"/>
            <a:ext cx="8280000" cy="540000"/>
          </a:xfrm>
        </p:spPr>
        <p:txBody>
          <a:bodyPr/>
          <a:lstStyle/>
          <a:p>
            <a:r>
              <a:rPr lang="en-GB">
                <a:latin typeface="Arial" panose="020B0604020202020204" pitchFamily="34" charset="0"/>
                <a:cs typeface="Arial" panose="020B0604020202020204" pitchFamily="34" charset="0"/>
              </a:rPr>
              <a:t>Task 2</a:t>
            </a:r>
            <a:endParaRPr lang="en-US">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13085624-1361-2A90-FF38-4E96E8ED5025}"/>
              </a:ext>
            </a:extLst>
          </p:cNvPr>
          <p:cNvSpPr>
            <a:spLocks noGrp="1"/>
          </p:cNvSpPr>
          <p:nvPr>
            <p:ph type="body" sz="quarter" idx="10"/>
          </p:nvPr>
        </p:nvSpPr>
        <p:spPr>
          <a:xfrm>
            <a:off x="432000" y="2022764"/>
            <a:ext cx="8974759" cy="4064000"/>
          </a:xfrm>
        </p:spPr>
        <p:txBody>
          <a:bodyPr lIns="91440" tIns="45720" rIns="91440" bIns="45720" anchor="t"/>
          <a:lstStyle/>
          <a:p>
            <a:r>
              <a:rPr lang="en-GB"/>
              <a:t>Task 2 required learners to take their initial design ideas and develop them to better meet the design brief. The work submitted by many centres for this task was of a good standard. Learners had often developed their initial design ideas in considerable depth, demonstrating clear intent to meet the requirements of the design brief. </a:t>
            </a:r>
          </a:p>
          <a:p>
            <a:r>
              <a:rPr lang="en-GB"/>
              <a:t>It was particularly encouraging to see widespread use of CAD software, which not only supported the visual development of design proposals but also showcased learners’ digital competence. Centres are encouraged to continue embedding CAD into the design process to reflect industry best practice.</a:t>
            </a:r>
            <a:endParaRPr lang="en-US"/>
          </a:p>
        </p:txBody>
      </p:sp>
      <p:pic>
        <p:nvPicPr>
          <p:cNvPr id="8" name="Audio 7">
            <a:extLst>
              <a:ext uri="{FF2B5EF4-FFF2-40B4-BE49-F238E27FC236}">
                <a16:creationId xmlns:a16="http://schemas.microsoft.com/office/drawing/2014/main" id="{08058974-857C-BF7A-4A89-47E0A2C6A3A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9447214"/>
      </p:ext>
    </p:extLst>
  </p:cSld>
  <p:clrMapOvr>
    <a:masterClrMapping/>
  </p:clrMapOvr>
  <mc:AlternateContent xmlns:mc="http://schemas.openxmlformats.org/markup-compatibility/2006">
    <mc:Choice xmlns:p14="http://schemas.microsoft.com/office/powerpoint/2010/main" Requires="p14">
      <p:transition spd="slow" p14:dur="2000" advTm="101589"/>
    </mc:Choice>
    <mc:Fallback>
      <p:transition spd="slow" advTm="1015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DA9F6-E6B5-1F39-B9C7-FC1AA3CE17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9DFD1D-EAF3-E1DA-1D42-802B9196F37D}"/>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2</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6FBEB738-FBB4-753E-A28E-022E3A3AED89}"/>
              </a:ext>
            </a:extLst>
          </p:cNvPr>
          <p:cNvSpPr>
            <a:spLocks noGrp="1"/>
          </p:cNvSpPr>
          <p:nvPr>
            <p:ph type="body" sz="quarter" idx="10"/>
          </p:nvPr>
        </p:nvSpPr>
        <p:spPr>
          <a:xfrm>
            <a:off x="432000" y="2022764"/>
            <a:ext cx="8974759" cy="4064000"/>
          </a:xfrm>
        </p:spPr>
        <p:txBody>
          <a:bodyPr lIns="91440" tIns="45720" rIns="91440" bIns="45720" anchor="t"/>
          <a:lstStyle/>
          <a:p>
            <a:r>
              <a:rPr lang="en-GB"/>
              <a:t>Only a small number of centres provided evidence of physical prototyping using materials such as card, foamboard, or similar. These prototypes offer valuable insight into learners’ design intent and assist in communicating and refining their ideas. Centres are strongly encouraged to support all learners in producing physical models as part of the development process, in line with the indicative content of this task.</a:t>
            </a:r>
            <a:endParaRPr lang="en-US"/>
          </a:p>
        </p:txBody>
      </p:sp>
      <p:pic>
        <p:nvPicPr>
          <p:cNvPr id="5" name="Audio 4">
            <a:extLst>
              <a:ext uri="{FF2B5EF4-FFF2-40B4-BE49-F238E27FC236}">
                <a16:creationId xmlns:a16="http://schemas.microsoft.com/office/drawing/2014/main" id="{73D42224-DFAF-0358-285E-1892681975C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87873982"/>
      </p:ext>
    </p:extLst>
  </p:cSld>
  <p:clrMapOvr>
    <a:masterClrMapping/>
  </p:clrMapOvr>
  <mc:AlternateContent xmlns:mc="http://schemas.openxmlformats.org/markup-compatibility/2006">
    <mc:Choice xmlns:p14="http://schemas.microsoft.com/office/powerpoint/2010/main" Requires="p14">
      <p:transition spd="slow" p14:dur="2000" advTm="84672"/>
    </mc:Choice>
    <mc:Fallback>
      <p:transition spd="slow" advTm="846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C0EDC-7369-E437-9C82-E737C38849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685C35-F5FA-760B-B2C0-5A04B60F5E10}"/>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2</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2752A1BC-D286-7FEC-A018-FE9314D59D64}"/>
              </a:ext>
            </a:extLst>
          </p:cNvPr>
          <p:cNvSpPr>
            <a:spLocks noGrp="1"/>
          </p:cNvSpPr>
          <p:nvPr>
            <p:ph type="body" sz="quarter" idx="10"/>
          </p:nvPr>
        </p:nvSpPr>
        <p:spPr>
          <a:xfrm>
            <a:off x="432000" y="2022764"/>
            <a:ext cx="8974759" cy="4064000"/>
          </a:xfrm>
        </p:spPr>
        <p:txBody>
          <a:bodyPr lIns="91440" tIns="45720" rIns="91440" bIns="45720" anchor="t"/>
          <a:lstStyle/>
          <a:p>
            <a:r>
              <a:rPr lang="en-GB"/>
              <a:t>It was also noted that many learners conducted additional research during the design development phase, exploring areas such as materials, tools, and processes. While this is a positive and relevant aspect of the task, the depth and rigour of research were often limited. In most cases, learners did not clearly articulate how their research informed or influenced their design decisions. Centres should guide learners to conduct purposeful, analytical research that allows them to draw meaningful conclusions and justify the suitability of their final design choices.</a:t>
            </a:r>
            <a:endParaRPr lang="en-US"/>
          </a:p>
        </p:txBody>
      </p:sp>
      <p:pic>
        <p:nvPicPr>
          <p:cNvPr id="5" name="Audio 4">
            <a:extLst>
              <a:ext uri="{FF2B5EF4-FFF2-40B4-BE49-F238E27FC236}">
                <a16:creationId xmlns:a16="http://schemas.microsoft.com/office/drawing/2014/main" id="{44FC4B5A-7AAF-9B08-9BDF-8E4C31BCFEA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51433744"/>
      </p:ext>
    </p:extLst>
  </p:cSld>
  <p:clrMapOvr>
    <a:masterClrMapping/>
  </p:clrMapOvr>
  <mc:AlternateContent xmlns:mc="http://schemas.openxmlformats.org/markup-compatibility/2006">
    <mc:Choice xmlns:p14="http://schemas.microsoft.com/office/powerpoint/2010/main" Requires="p14">
      <p:transition spd="slow" p14:dur="2000" advTm="93461"/>
    </mc:Choice>
    <mc:Fallback>
      <p:transition spd="slow" advTm="934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F9755-3107-36D1-D911-0BF73E0AFE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13450A-C98E-5AFD-00B9-BA2CB7EED90E}"/>
              </a:ext>
            </a:extLst>
          </p:cNvPr>
          <p:cNvSpPr>
            <a:spLocks noGrp="1"/>
          </p:cNvSpPr>
          <p:nvPr>
            <p:ph type="title"/>
          </p:nvPr>
        </p:nvSpPr>
        <p:spPr>
          <a:xfrm>
            <a:off x="2186909" y="466530"/>
            <a:ext cx="8280000" cy="540000"/>
          </a:xfrm>
        </p:spPr>
        <p:txBody>
          <a:bodyPr/>
          <a:lstStyle/>
          <a:p>
            <a:r>
              <a:rPr lang="en-GB" sz="3200">
                <a:latin typeface="Arial" panose="020B0604020202020204" pitchFamily="34" charset="0"/>
                <a:cs typeface="Arial" panose="020B0604020202020204" pitchFamily="34" charset="0"/>
              </a:rPr>
              <a:t>Task 2</a:t>
            </a:r>
            <a:endParaRPr lang="en-US" sz="3200">
              <a:latin typeface="Arial" panose="020B0604020202020204" pitchFamily="34" charset="0"/>
              <a:cs typeface="Arial" panose="020B0604020202020204" pitchFamily="34" charset="0"/>
            </a:endParaRPr>
          </a:p>
        </p:txBody>
      </p:sp>
      <p:pic>
        <p:nvPicPr>
          <p:cNvPr id="7" name="Picture 6" descr="A diagram of a design&#10;&#10;AI-generated content may be incorrect.">
            <a:extLst>
              <a:ext uri="{FF2B5EF4-FFF2-40B4-BE49-F238E27FC236}">
                <a16:creationId xmlns:a16="http://schemas.microsoft.com/office/drawing/2014/main" id="{F5F3A00F-2ADA-59EF-C227-0397D8DC079F}"/>
              </a:ext>
            </a:extLst>
          </p:cNvPr>
          <p:cNvPicPr>
            <a:picLocks noChangeAspect="1"/>
          </p:cNvPicPr>
          <p:nvPr/>
        </p:nvPicPr>
        <p:blipFill>
          <a:blip r:embed="rId5"/>
          <a:stretch>
            <a:fillRect/>
          </a:stretch>
        </p:blipFill>
        <p:spPr>
          <a:xfrm>
            <a:off x="431999" y="1131965"/>
            <a:ext cx="4888145" cy="2733874"/>
          </a:xfrm>
          <a:prstGeom prst="rect">
            <a:avLst/>
          </a:prstGeom>
        </p:spPr>
      </p:pic>
      <p:pic>
        <p:nvPicPr>
          <p:cNvPr id="9" name="Picture 8" descr="A close-up of a spray can&#10;&#10;AI-generated content may be incorrect.">
            <a:extLst>
              <a:ext uri="{FF2B5EF4-FFF2-40B4-BE49-F238E27FC236}">
                <a16:creationId xmlns:a16="http://schemas.microsoft.com/office/drawing/2014/main" id="{164E6B8F-21E8-D9BC-C708-5A78A86DB42B}"/>
              </a:ext>
            </a:extLst>
          </p:cNvPr>
          <p:cNvPicPr>
            <a:picLocks noChangeAspect="1"/>
          </p:cNvPicPr>
          <p:nvPr/>
        </p:nvPicPr>
        <p:blipFill>
          <a:blip r:embed="rId6"/>
          <a:stretch>
            <a:fillRect/>
          </a:stretch>
        </p:blipFill>
        <p:spPr>
          <a:xfrm>
            <a:off x="431999" y="3869465"/>
            <a:ext cx="5035507" cy="2829827"/>
          </a:xfrm>
          <a:prstGeom prst="rect">
            <a:avLst/>
          </a:prstGeom>
        </p:spPr>
      </p:pic>
      <p:pic>
        <p:nvPicPr>
          <p:cNvPr id="16" name="Picture 15">
            <a:extLst>
              <a:ext uri="{FF2B5EF4-FFF2-40B4-BE49-F238E27FC236}">
                <a16:creationId xmlns:a16="http://schemas.microsoft.com/office/drawing/2014/main" id="{BD43CF0E-2694-3A77-64FA-1D22E084EEC1}"/>
              </a:ext>
            </a:extLst>
          </p:cNvPr>
          <p:cNvPicPr>
            <a:picLocks noChangeAspect="1"/>
          </p:cNvPicPr>
          <p:nvPr/>
        </p:nvPicPr>
        <p:blipFill>
          <a:blip r:embed="rId7"/>
          <a:stretch>
            <a:fillRect/>
          </a:stretch>
        </p:blipFill>
        <p:spPr>
          <a:xfrm>
            <a:off x="5467507" y="1064257"/>
            <a:ext cx="6470511" cy="3615874"/>
          </a:xfrm>
          <a:prstGeom prst="rect">
            <a:avLst/>
          </a:prstGeom>
        </p:spPr>
      </p:pic>
      <p:pic>
        <p:nvPicPr>
          <p:cNvPr id="23" name="Audio 22">
            <a:extLst>
              <a:ext uri="{FF2B5EF4-FFF2-40B4-BE49-F238E27FC236}">
                <a16:creationId xmlns:a16="http://schemas.microsoft.com/office/drawing/2014/main" id="{E608F086-D000-F218-93E5-53D02A67BAA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70849895"/>
      </p:ext>
    </p:extLst>
  </p:cSld>
  <p:clrMapOvr>
    <a:masterClrMapping/>
  </p:clrMapOvr>
  <mc:AlternateContent xmlns:mc="http://schemas.openxmlformats.org/markup-compatibility/2006">
    <mc:Choice xmlns:p14="http://schemas.microsoft.com/office/powerpoint/2010/main" Requires="p14">
      <p:transition spd="slow" p14:dur="2000" advTm="124621"/>
    </mc:Choice>
    <mc:Fallback>
      <p:transition spd="slow" advTm="1246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03F99-1DC8-647E-16D2-6E2EDE8119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97EDAE-998B-3CE9-B66A-79DACCEA71B0}"/>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3</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AAC8D72D-BD2E-8CA7-1FE4-D1B9213E5395}"/>
              </a:ext>
            </a:extLst>
          </p:cNvPr>
          <p:cNvSpPr>
            <a:spLocks noGrp="1"/>
          </p:cNvSpPr>
          <p:nvPr>
            <p:ph type="body" sz="quarter" idx="10"/>
          </p:nvPr>
        </p:nvSpPr>
        <p:spPr>
          <a:xfrm>
            <a:off x="432000" y="2022764"/>
            <a:ext cx="8974759" cy="4064000"/>
          </a:xfrm>
        </p:spPr>
        <p:txBody>
          <a:bodyPr lIns="91440" tIns="45720" rIns="91440" bIns="45720" anchor="t"/>
          <a:lstStyle/>
          <a:p>
            <a:r>
              <a:rPr lang="en-GB"/>
              <a:t>Task 3 required learners to produce a production plan for the 5-hour practical task. The majority of learners presented their plans in a structured table format, with clearly defined columns that addressed the key criteria necessary for a detailed and supportive planning process. </a:t>
            </a:r>
          </a:p>
          <a:p>
            <a:endParaRPr lang="en-GB"/>
          </a:p>
          <a:p>
            <a:r>
              <a:rPr lang="en-GB"/>
              <a:t>While most learners included timings for each stage of the task, moderators noted that in some cases, the allocated times were unrealistic relative to the complexity of the activities. Learners should ensure that time estimates are practical and reflective of the actual demands of each stage to ensure accurate planning within the 5-hour limit.</a:t>
            </a:r>
            <a:endParaRPr lang="en-US"/>
          </a:p>
        </p:txBody>
      </p:sp>
      <p:pic>
        <p:nvPicPr>
          <p:cNvPr id="13" name="Audio 12">
            <a:extLst>
              <a:ext uri="{FF2B5EF4-FFF2-40B4-BE49-F238E27FC236}">
                <a16:creationId xmlns:a16="http://schemas.microsoft.com/office/drawing/2014/main" id="{7E66A601-3AEB-BA66-B871-CBCF4BE73C7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2007473"/>
      </p:ext>
    </p:extLst>
  </p:cSld>
  <p:clrMapOvr>
    <a:masterClrMapping/>
  </p:clrMapOvr>
  <mc:AlternateContent xmlns:mc="http://schemas.openxmlformats.org/markup-compatibility/2006">
    <mc:Choice xmlns:p14="http://schemas.microsoft.com/office/powerpoint/2010/main" Requires="p14">
      <p:transition spd="slow" p14:dur="2000" advTm="88192"/>
    </mc:Choice>
    <mc:Fallback>
      <p:transition spd="slow" advTm="881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FEBD3-884B-A1AF-E167-293E244B64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B90936-06CB-3A1F-BD74-BEF80A08945F}"/>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3</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9946D4A4-62FE-B1F3-E9F4-A5B023F08FD3}"/>
              </a:ext>
            </a:extLst>
          </p:cNvPr>
          <p:cNvSpPr>
            <a:spLocks noGrp="1"/>
          </p:cNvSpPr>
          <p:nvPr>
            <p:ph type="body" sz="quarter" idx="10"/>
          </p:nvPr>
        </p:nvSpPr>
        <p:spPr>
          <a:xfrm>
            <a:off x="432000" y="2022764"/>
            <a:ext cx="8974759" cy="4064000"/>
          </a:xfrm>
        </p:spPr>
        <p:txBody>
          <a:bodyPr lIns="91440" tIns="45720" rIns="91440" bIns="45720" anchor="t"/>
          <a:lstStyle/>
          <a:p>
            <a:r>
              <a:rPr lang="en-GB"/>
              <a:t>It was encouraging to see that many learners identified key risks associated with the various stages of the task. This demonstrated an awareness of the importance of health and safety within the qualification. The risks identified were generally appropriate, and learners often proposed sensible strategies for managing and mitigating these risks, which was a positive aspect of the submissions.</a:t>
            </a:r>
            <a:endParaRPr lang="en-US"/>
          </a:p>
        </p:txBody>
      </p:sp>
      <p:pic>
        <p:nvPicPr>
          <p:cNvPr id="8" name="Audio 7">
            <a:extLst>
              <a:ext uri="{FF2B5EF4-FFF2-40B4-BE49-F238E27FC236}">
                <a16:creationId xmlns:a16="http://schemas.microsoft.com/office/drawing/2014/main" id="{9F28E3C7-578F-9C85-31BC-637834B568B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7358727"/>
      </p:ext>
    </p:extLst>
  </p:cSld>
  <p:clrMapOvr>
    <a:masterClrMapping/>
  </p:clrMapOvr>
  <mc:AlternateContent xmlns:mc="http://schemas.openxmlformats.org/markup-compatibility/2006">
    <mc:Choice xmlns:p14="http://schemas.microsoft.com/office/powerpoint/2010/main" Requires="p14">
      <p:transition spd="slow" p14:dur="2000" advTm="72981"/>
    </mc:Choice>
    <mc:Fallback>
      <p:transition spd="slow" advTm="729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a:xfrm>
            <a:off x="698248" y="2002594"/>
            <a:ext cx="8509760" cy="1829019"/>
          </a:xfrm>
        </p:spPr>
        <p:txBody>
          <a:bodyPr>
            <a:noAutofit/>
          </a:bodyPr>
          <a:lstStyle/>
          <a:p>
            <a:r>
              <a:rPr lang="en-GB" sz="3200"/>
              <a:t>NCFE Level 1/2 Technical Award</a:t>
            </a:r>
            <a:br>
              <a:rPr lang="en-GB" sz="3200"/>
            </a:br>
            <a:r>
              <a:rPr lang="en-GB" sz="3200"/>
              <a:t>in Creative Design and </a:t>
            </a:r>
            <a:br>
              <a:rPr lang="en-GB" sz="3200"/>
            </a:br>
            <a:r>
              <a:rPr lang="en-GB" sz="3200"/>
              <a:t>Production </a:t>
            </a:r>
            <a:br>
              <a:rPr lang="en-GB" sz="3200"/>
            </a:br>
            <a:r>
              <a:rPr lang="en-GB" sz="3200"/>
              <a:t>603/7003/8</a:t>
            </a:r>
            <a:endParaRPr lang="en-US" sz="3200"/>
          </a:p>
        </p:txBody>
      </p:sp>
      <p:pic>
        <p:nvPicPr>
          <p:cNvPr id="8" name="Audio 7">
            <a:extLst>
              <a:ext uri="{FF2B5EF4-FFF2-40B4-BE49-F238E27FC236}">
                <a16:creationId xmlns:a16="http://schemas.microsoft.com/office/drawing/2014/main" id="{41647B6A-FAED-C5F2-BB3B-4F9509788A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mc:Choice xmlns:p14="http://schemas.microsoft.com/office/powerpoint/2010/main" Requires="p14">
      <p:transition spd="slow" p14:dur="2000" advTm="21440"/>
    </mc:Choice>
    <mc:Fallback>
      <p:transition spd="slow" advTm="214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06BB4-0BB0-895F-5F3A-300D1D3301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2D25EF-24A5-9AB0-D165-812A271F44EC}"/>
              </a:ext>
            </a:extLst>
          </p:cNvPr>
          <p:cNvSpPr>
            <a:spLocks noGrp="1"/>
          </p:cNvSpPr>
          <p:nvPr>
            <p:ph type="title"/>
          </p:nvPr>
        </p:nvSpPr>
        <p:spPr>
          <a:xfrm>
            <a:off x="432000" y="1069203"/>
            <a:ext cx="8280000" cy="540000"/>
          </a:xfrm>
        </p:spPr>
        <p:txBody>
          <a:bodyPr/>
          <a:lstStyle/>
          <a:p>
            <a:r>
              <a:rPr lang="en-GB" sz="3200">
                <a:latin typeface="Arial" panose="020B0604020202020204" pitchFamily="34" charset="0"/>
                <a:cs typeface="Arial" panose="020B0604020202020204" pitchFamily="34" charset="0"/>
              </a:rPr>
              <a:t>Task 3</a:t>
            </a:r>
            <a:endParaRPr lang="en-US" sz="3200">
              <a:latin typeface="Arial" panose="020B0604020202020204" pitchFamily="34" charset="0"/>
              <a:cs typeface="Arial" panose="020B0604020202020204" pitchFamily="34" charset="0"/>
            </a:endParaRPr>
          </a:p>
        </p:txBody>
      </p:sp>
      <p:pic>
        <p:nvPicPr>
          <p:cNvPr id="7" name="Picture 6" descr="A blue and white sheet of paper with text&#10;&#10;AI-generated content may be incorrect.">
            <a:extLst>
              <a:ext uri="{FF2B5EF4-FFF2-40B4-BE49-F238E27FC236}">
                <a16:creationId xmlns:a16="http://schemas.microsoft.com/office/drawing/2014/main" id="{83F278B3-FEE0-9BB2-61F5-3E9EFB8FFF9C}"/>
              </a:ext>
            </a:extLst>
          </p:cNvPr>
          <p:cNvPicPr>
            <a:picLocks noChangeAspect="1"/>
          </p:cNvPicPr>
          <p:nvPr/>
        </p:nvPicPr>
        <p:blipFill>
          <a:blip r:embed="rId5"/>
          <a:stretch>
            <a:fillRect/>
          </a:stretch>
        </p:blipFill>
        <p:spPr>
          <a:xfrm>
            <a:off x="230886" y="1736203"/>
            <a:ext cx="5487424" cy="3110117"/>
          </a:xfrm>
          <a:prstGeom prst="rect">
            <a:avLst/>
          </a:prstGeom>
        </p:spPr>
      </p:pic>
      <p:pic>
        <p:nvPicPr>
          <p:cNvPr id="9" name="Picture 8" descr="A table of risk assessment&#10;&#10;AI-generated content may be incorrect.">
            <a:extLst>
              <a:ext uri="{FF2B5EF4-FFF2-40B4-BE49-F238E27FC236}">
                <a16:creationId xmlns:a16="http://schemas.microsoft.com/office/drawing/2014/main" id="{380CDE3C-2EBB-23F3-D48E-B7F4726C6C54}"/>
              </a:ext>
            </a:extLst>
          </p:cNvPr>
          <p:cNvPicPr>
            <a:picLocks noChangeAspect="1"/>
          </p:cNvPicPr>
          <p:nvPr/>
        </p:nvPicPr>
        <p:blipFill>
          <a:blip r:embed="rId6"/>
          <a:stretch>
            <a:fillRect/>
          </a:stretch>
        </p:blipFill>
        <p:spPr>
          <a:xfrm>
            <a:off x="5824728" y="3130845"/>
            <a:ext cx="6249670" cy="3507668"/>
          </a:xfrm>
          <a:prstGeom prst="rect">
            <a:avLst/>
          </a:prstGeom>
        </p:spPr>
      </p:pic>
      <p:pic>
        <p:nvPicPr>
          <p:cNvPr id="11" name="Audio 10">
            <a:extLst>
              <a:ext uri="{FF2B5EF4-FFF2-40B4-BE49-F238E27FC236}">
                <a16:creationId xmlns:a16="http://schemas.microsoft.com/office/drawing/2014/main" id="{D84066E2-DEC3-92EB-2776-E6D633E41B2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562"/>
      </p:ext>
    </p:extLst>
  </p:cSld>
  <p:clrMapOvr>
    <a:masterClrMapping/>
  </p:clrMapOvr>
  <mc:AlternateContent xmlns:mc="http://schemas.openxmlformats.org/markup-compatibility/2006">
    <mc:Choice xmlns:p14="http://schemas.microsoft.com/office/powerpoint/2010/main" Requires="p14">
      <p:transition spd="slow" p14:dur="2000" advTm="74549"/>
    </mc:Choice>
    <mc:Fallback>
      <p:transition spd="slow" advTm="745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F4863-CBF8-DE17-8B76-301A9F6F78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67275C-CC0C-119B-4BC0-C63060FE3472}"/>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4</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42EC0238-9DAD-E8C6-0943-DA9B504EF7EC}"/>
              </a:ext>
            </a:extLst>
          </p:cNvPr>
          <p:cNvSpPr>
            <a:spLocks noGrp="1"/>
          </p:cNvSpPr>
          <p:nvPr>
            <p:ph type="body" sz="quarter" idx="10"/>
          </p:nvPr>
        </p:nvSpPr>
        <p:spPr>
          <a:xfrm>
            <a:off x="432000" y="2022764"/>
            <a:ext cx="8974759" cy="4064000"/>
          </a:xfrm>
        </p:spPr>
        <p:txBody>
          <a:bodyPr lIns="91440" tIns="45720" rIns="91440" bIns="45720" anchor="t"/>
          <a:lstStyle/>
          <a:p>
            <a:r>
              <a:rPr lang="en-GB"/>
              <a:t>Task 4 required learners to manufacture their final prototype based on the design work completed in earlier stages. It was encouraging to see that many learners produced strong outcomes that aligned well with the intended design brief. Most centres ensured that learners had appropriate access to a range of tools and equipment, enabling them to effectively realise their design intentions. Notably, centres that integrated the use of CAM technologies provided clear evidence of continuity between tasks two and 4, reinforcing the application of digital design and manufacturing skills.</a:t>
            </a:r>
            <a:endParaRPr lang="en-US"/>
          </a:p>
        </p:txBody>
      </p:sp>
      <p:pic>
        <p:nvPicPr>
          <p:cNvPr id="6" name="Audio 5">
            <a:extLst>
              <a:ext uri="{FF2B5EF4-FFF2-40B4-BE49-F238E27FC236}">
                <a16:creationId xmlns:a16="http://schemas.microsoft.com/office/drawing/2014/main" id="{1E9BEA25-E089-ACC4-F359-DB54B2BA400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789387"/>
      </p:ext>
    </p:extLst>
  </p:cSld>
  <p:clrMapOvr>
    <a:masterClrMapping/>
  </p:clrMapOvr>
  <mc:AlternateContent xmlns:mc="http://schemas.openxmlformats.org/markup-compatibility/2006">
    <mc:Choice xmlns:p14="http://schemas.microsoft.com/office/powerpoint/2010/main" Requires="p14">
      <p:transition spd="slow" p14:dur="2000" advTm="88917"/>
    </mc:Choice>
    <mc:Fallback>
      <p:transition spd="slow" advTm="889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8165B4-C0E2-0E2C-E2FC-770FC25B36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3712C8-C3C5-AA9E-CEEE-B61BAADA016E}"/>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4</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64B0C489-EF82-47A7-757E-AA7FD61E985C}"/>
              </a:ext>
            </a:extLst>
          </p:cNvPr>
          <p:cNvSpPr>
            <a:spLocks noGrp="1"/>
          </p:cNvSpPr>
          <p:nvPr>
            <p:ph type="body" sz="quarter" idx="10"/>
          </p:nvPr>
        </p:nvSpPr>
        <p:spPr>
          <a:xfrm>
            <a:off x="432000" y="2022764"/>
            <a:ext cx="8974759" cy="4064000"/>
          </a:xfrm>
        </p:spPr>
        <p:txBody>
          <a:bodyPr lIns="91440" tIns="45720" rIns="91440" bIns="45720" anchor="t"/>
          <a:lstStyle/>
          <a:p>
            <a:r>
              <a:rPr lang="en-GB"/>
              <a:t>While the majority of learners submitted photographic evidence of both the manufacturing process and the final prototype, centres are encouraged to ensure a broader range of images are included. These should comprehensively capture the practical work undertaken. Additionally, it is important that photographs are annotated by the learners to document and explain the processes involved. This not only enhances clarity but also supports the moderation process by providing context and rationale behind each stage of manufacturing.</a:t>
            </a:r>
            <a:endParaRPr lang="en-US"/>
          </a:p>
        </p:txBody>
      </p:sp>
      <p:pic>
        <p:nvPicPr>
          <p:cNvPr id="7" name="Audio 6">
            <a:extLst>
              <a:ext uri="{FF2B5EF4-FFF2-40B4-BE49-F238E27FC236}">
                <a16:creationId xmlns:a16="http://schemas.microsoft.com/office/drawing/2014/main" id="{67E57CAB-3029-C09C-FB76-D6BC42A3FE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4628240"/>
      </p:ext>
    </p:extLst>
  </p:cSld>
  <p:clrMapOvr>
    <a:masterClrMapping/>
  </p:clrMapOvr>
  <mc:AlternateContent xmlns:mc="http://schemas.openxmlformats.org/markup-compatibility/2006">
    <mc:Choice xmlns:p14="http://schemas.microsoft.com/office/powerpoint/2010/main" Requires="p14">
      <p:transition spd="slow" p14:dur="2000" advTm="91178"/>
    </mc:Choice>
    <mc:Fallback>
      <p:transition spd="slow" advTm="911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F0121-E916-6322-6CFE-498E62B268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BABFF3-54C9-48DC-75A1-27AEF24E6016}"/>
              </a:ext>
            </a:extLst>
          </p:cNvPr>
          <p:cNvSpPr>
            <a:spLocks noGrp="1"/>
          </p:cNvSpPr>
          <p:nvPr>
            <p:ph type="title"/>
          </p:nvPr>
        </p:nvSpPr>
        <p:spPr>
          <a:xfrm>
            <a:off x="2247010" y="425201"/>
            <a:ext cx="8280000" cy="540000"/>
          </a:xfrm>
        </p:spPr>
        <p:txBody>
          <a:bodyPr/>
          <a:lstStyle/>
          <a:p>
            <a:r>
              <a:rPr lang="en-GB" sz="3200">
                <a:latin typeface="Arial" panose="020B0604020202020204" pitchFamily="34" charset="0"/>
                <a:cs typeface="Arial" panose="020B0604020202020204" pitchFamily="34" charset="0"/>
              </a:rPr>
              <a:t>Task 4</a:t>
            </a:r>
            <a:endParaRPr lang="en-US" sz="320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D963EBAE-3966-A436-07D0-ED272A0CA3F7}"/>
              </a:ext>
            </a:extLst>
          </p:cNvPr>
          <p:cNvPicPr>
            <a:picLocks noChangeAspect="1"/>
          </p:cNvPicPr>
          <p:nvPr/>
        </p:nvPicPr>
        <p:blipFill>
          <a:blip r:embed="rId5"/>
          <a:stretch>
            <a:fillRect/>
          </a:stretch>
        </p:blipFill>
        <p:spPr>
          <a:xfrm>
            <a:off x="584400" y="965201"/>
            <a:ext cx="5204359" cy="2899805"/>
          </a:xfrm>
          <a:prstGeom prst="rect">
            <a:avLst/>
          </a:prstGeom>
        </p:spPr>
      </p:pic>
      <p:pic>
        <p:nvPicPr>
          <p:cNvPr id="8" name="Picture 7">
            <a:extLst>
              <a:ext uri="{FF2B5EF4-FFF2-40B4-BE49-F238E27FC236}">
                <a16:creationId xmlns:a16="http://schemas.microsoft.com/office/drawing/2014/main" id="{5C35848D-B3C8-5A04-BE92-416EEEF7E926}"/>
              </a:ext>
            </a:extLst>
          </p:cNvPr>
          <p:cNvPicPr>
            <a:picLocks noChangeAspect="1"/>
          </p:cNvPicPr>
          <p:nvPr/>
        </p:nvPicPr>
        <p:blipFill>
          <a:blip r:embed="rId6"/>
          <a:stretch>
            <a:fillRect/>
          </a:stretch>
        </p:blipFill>
        <p:spPr>
          <a:xfrm>
            <a:off x="890523" y="3953331"/>
            <a:ext cx="5205477" cy="2899804"/>
          </a:xfrm>
          <a:prstGeom prst="rect">
            <a:avLst/>
          </a:prstGeom>
        </p:spPr>
      </p:pic>
      <p:pic>
        <p:nvPicPr>
          <p:cNvPr id="10" name="Picture 9">
            <a:extLst>
              <a:ext uri="{FF2B5EF4-FFF2-40B4-BE49-F238E27FC236}">
                <a16:creationId xmlns:a16="http://schemas.microsoft.com/office/drawing/2014/main" id="{56CD1C75-4C83-F2C8-6BA1-C6EAC94E76E5}"/>
              </a:ext>
            </a:extLst>
          </p:cNvPr>
          <p:cNvPicPr>
            <a:picLocks noChangeAspect="1"/>
          </p:cNvPicPr>
          <p:nvPr/>
        </p:nvPicPr>
        <p:blipFill>
          <a:blip r:embed="rId7"/>
          <a:stretch>
            <a:fillRect/>
          </a:stretch>
        </p:blipFill>
        <p:spPr>
          <a:xfrm>
            <a:off x="6314427" y="2272018"/>
            <a:ext cx="5725173" cy="3185975"/>
          </a:xfrm>
          <a:prstGeom prst="rect">
            <a:avLst/>
          </a:prstGeom>
        </p:spPr>
      </p:pic>
      <p:pic>
        <p:nvPicPr>
          <p:cNvPr id="12" name="Audio 11">
            <a:extLst>
              <a:ext uri="{FF2B5EF4-FFF2-40B4-BE49-F238E27FC236}">
                <a16:creationId xmlns:a16="http://schemas.microsoft.com/office/drawing/2014/main" id="{945E88DB-CC13-C9F4-E287-5C46ECD04E4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3455007"/>
      </p:ext>
    </p:extLst>
  </p:cSld>
  <p:clrMapOvr>
    <a:masterClrMapping/>
  </p:clrMapOvr>
  <mc:AlternateContent xmlns:mc="http://schemas.openxmlformats.org/markup-compatibility/2006">
    <mc:Choice xmlns:p14="http://schemas.microsoft.com/office/powerpoint/2010/main" Requires="p14">
      <p:transition spd="slow" p14:dur="2000" advTm="98282"/>
    </mc:Choice>
    <mc:Fallback>
      <p:transition spd="slow" advTm="982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42744-DBB3-486F-F850-16D0A41E7F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9917CC-278B-9F40-C70B-9DC5E71FDBB7}"/>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5</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55710768-386B-2309-AB76-A5C293F7212C}"/>
              </a:ext>
            </a:extLst>
          </p:cNvPr>
          <p:cNvSpPr>
            <a:spLocks noGrp="1"/>
          </p:cNvSpPr>
          <p:nvPr>
            <p:ph type="body" sz="quarter" idx="10"/>
          </p:nvPr>
        </p:nvSpPr>
        <p:spPr>
          <a:xfrm>
            <a:off x="432000" y="2022764"/>
            <a:ext cx="8974759" cy="4064000"/>
          </a:xfrm>
        </p:spPr>
        <p:txBody>
          <a:bodyPr lIns="91440" tIns="45720" rIns="91440" bIns="45720" anchor="t"/>
          <a:lstStyle/>
          <a:p>
            <a:r>
              <a:rPr lang="en-GB"/>
              <a:t>In the final task, learners were required to evaluate their completed prototype in terms of its functionality and how effectively it met the original design brief. While most learners provided evidence for this task, there was a slight increase in the number of learners who did not submit evidence compared to previous tasks.</a:t>
            </a:r>
            <a:endParaRPr lang="en-US"/>
          </a:p>
        </p:txBody>
      </p:sp>
      <p:pic>
        <p:nvPicPr>
          <p:cNvPr id="10" name="Audio 9">
            <a:extLst>
              <a:ext uri="{FF2B5EF4-FFF2-40B4-BE49-F238E27FC236}">
                <a16:creationId xmlns:a16="http://schemas.microsoft.com/office/drawing/2014/main" id="{8A92402C-9806-7226-516E-9E4959DF021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3595517"/>
      </p:ext>
    </p:extLst>
  </p:cSld>
  <p:clrMapOvr>
    <a:masterClrMapping/>
  </p:clrMapOvr>
  <mc:AlternateContent xmlns:mc="http://schemas.openxmlformats.org/markup-compatibility/2006">
    <mc:Choice xmlns:p14="http://schemas.microsoft.com/office/powerpoint/2010/main" Requires="p14">
      <p:transition spd="slow" p14:dur="2000" advTm="70432"/>
    </mc:Choice>
    <mc:Fallback>
      <p:transition spd="slow" advTm="704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7D978-97CB-2B75-0121-E737659675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FC3357-6803-9B39-9964-E8F7482F0EFF}"/>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5</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91ED6287-54D0-CEF1-920F-5116EDBC5791}"/>
              </a:ext>
            </a:extLst>
          </p:cNvPr>
          <p:cNvSpPr>
            <a:spLocks noGrp="1"/>
          </p:cNvSpPr>
          <p:nvPr>
            <p:ph type="body" sz="quarter" idx="10"/>
          </p:nvPr>
        </p:nvSpPr>
        <p:spPr>
          <a:xfrm>
            <a:off x="432000" y="2022764"/>
            <a:ext cx="8974759" cy="4064000"/>
          </a:xfrm>
        </p:spPr>
        <p:txBody>
          <a:bodyPr lIns="91440" tIns="45720" rIns="91440" bIns="45720" anchor="t"/>
          <a:lstStyle/>
          <a:p>
            <a:r>
              <a:rPr lang="en-GB"/>
              <a:t>Learners who engaged thoughtfully with the evaluation criteria and offered detailed, reflective responses generally performed well. These evaluations often made clear connections between the functionality of the final prototype and the original design brief. In stronger submissions, learners provided specific and meaningful suggestions for improvement, referencing challenges encountered, prior tasks, and possible developments. These reflections were frequently underpinned by appropriate consideration of tools, materials, and techniques, resulting in coherent and relevant documentation that supported higher levels of achievement.</a:t>
            </a:r>
            <a:endParaRPr lang="en-US"/>
          </a:p>
        </p:txBody>
      </p:sp>
      <p:pic>
        <p:nvPicPr>
          <p:cNvPr id="9" name="Audio 8">
            <a:extLst>
              <a:ext uri="{FF2B5EF4-FFF2-40B4-BE49-F238E27FC236}">
                <a16:creationId xmlns:a16="http://schemas.microsoft.com/office/drawing/2014/main" id="{539C5548-0FBE-658C-3942-8F1BE54E211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44402072"/>
      </p:ext>
    </p:extLst>
  </p:cSld>
  <p:clrMapOvr>
    <a:masterClrMapping/>
  </p:clrMapOvr>
  <mc:AlternateContent xmlns:mc="http://schemas.openxmlformats.org/markup-compatibility/2006">
    <mc:Choice xmlns:p14="http://schemas.microsoft.com/office/powerpoint/2010/main" Requires="p14">
      <p:transition spd="slow" p14:dur="2000" advTm="69024"/>
    </mc:Choice>
    <mc:Fallback>
      <p:transition spd="slow" advTm="6902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606AC-089E-D198-491D-74E0A4BBB2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CE88A3-8B50-1030-42DF-8EBA56FDC2A8}"/>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5</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F726C42A-3BBD-D417-A28C-B81CA59E4692}"/>
              </a:ext>
            </a:extLst>
          </p:cNvPr>
          <p:cNvSpPr>
            <a:spLocks noGrp="1"/>
          </p:cNvSpPr>
          <p:nvPr>
            <p:ph type="body" sz="quarter" idx="10"/>
          </p:nvPr>
        </p:nvSpPr>
        <p:spPr>
          <a:xfrm>
            <a:off x="432000" y="2022764"/>
            <a:ext cx="8974759" cy="4064000"/>
          </a:xfrm>
        </p:spPr>
        <p:txBody>
          <a:bodyPr lIns="91440" tIns="45720" rIns="91440" bIns="45720" anchor="t"/>
          <a:lstStyle/>
          <a:p>
            <a:r>
              <a:rPr lang="en-GB"/>
              <a:t>Conversely, learners who achieved less marks often submitted limited or superficial evaluations. In some cases, evidence for this task was either missing or not clearly identifiable. Furthermore, evaluations did not always address all targeted areas comprehensively. Where learners relied on a simple ‘What Went Well’ / ‘Even Better If’ (WWW / EBI) format, the depth of critical analysis was sometimes restricted, reducing the effectiveness of their evaluation.</a:t>
            </a:r>
            <a:endParaRPr lang="en-US"/>
          </a:p>
        </p:txBody>
      </p:sp>
      <p:pic>
        <p:nvPicPr>
          <p:cNvPr id="5" name="Audio 4">
            <a:extLst>
              <a:ext uri="{FF2B5EF4-FFF2-40B4-BE49-F238E27FC236}">
                <a16:creationId xmlns:a16="http://schemas.microsoft.com/office/drawing/2014/main" id="{7402F19F-61EB-77CF-0DEB-4B2326237E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70659854"/>
      </p:ext>
    </p:extLst>
  </p:cSld>
  <p:clrMapOvr>
    <a:masterClrMapping/>
  </p:clrMapOvr>
  <mc:AlternateContent xmlns:mc="http://schemas.openxmlformats.org/markup-compatibility/2006">
    <mc:Choice xmlns:p14="http://schemas.microsoft.com/office/powerpoint/2010/main" Requires="p14">
      <p:transition spd="slow" p14:dur="2000" advTm="57322"/>
    </mc:Choice>
    <mc:Fallback>
      <p:transition spd="slow" advTm="573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FD41E-A080-D99E-9FED-058A269177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1E448F-1857-04C1-BE0B-5B28D37D2206}"/>
              </a:ext>
            </a:extLst>
          </p:cNvPr>
          <p:cNvSpPr>
            <a:spLocks noGrp="1"/>
          </p:cNvSpPr>
          <p:nvPr>
            <p:ph type="title"/>
          </p:nvPr>
        </p:nvSpPr>
        <p:spPr>
          <a:xfrm>
            <a:off x="432000" y="1196203"/>
            <a:ext cx="8280000" cy="540000"/>
          </a:xfrm>
        </p:spPr>
        <p:txBody>
          <a:bodyPr/>
          <a:lstStyle/>
          <a:p>
            <a:r>
              <a:rPr lang="en-GB" sz="3200">
                <a:latin typeface="Arial" panose="020B0604020202020204" pitchFamily="34" charset="0"/>
                <a:cs typeface="Arial" panose="020B0604020202020204" pitchFamily="34" charset="0"/>
              </a:rPr>
              <a:t>Task 5</a:t>
            </a:r>
            <a:endParaRPr lang="en-US" sz="320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92C3C70-17BF-BC51-3E02-AADB14C044DC}"/>
              </a:ext>
            </a:extLst>
          </p:cNvPr>
          <p:cNvPicPr>
            <a:picLocks noChangeAspect="1"/>
          </p:cNvPicPr>
          <p:nvPr/>
        </p:nvPicPr>
        <p:blipFill>
          <a:blip r:embed="rId5"/>
          <a:stretch>
            <a:fillRect/>
          </a:stretch>
        </p:blipFill>
        <p:spPr>
          <a:xfrm>
            <a:off x="2923022" y="471703"/>
            <a:ext cx="5571754" cy="6168243"/>
          </a:xfrm>
          <a:prstGeom prst="rect">
            <a:avLst/>
          </a:prstGeom>
        </p:spPr>
      </p:pic>
      <p:pic>
        <p:nvPicPr>
          <p:cNvPr id="9" name="Audio 8">
            <a:extLst>
              <a:ext uri="{FF2B5EF4-FFF2-40B4-BE49-F238E27FC236}">
                <a16:creationId xmlns:a16="http://schemas.microsoft.com/office/drawing/2014/main" id="{E7F88921-DC35-BFBE-1A09-54E62011C46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6210223"/>
      </p:ext>
    </p:extLst>
  </p:cSld>
  <p:clrMapOvr>
    <a:masterClrMapping/>
  </p:clrMapOvr>
  <mc:AlternateContent xmlns:mc="http://schemas.openxmlformats.org/markup-compatibility/2006">
    <mc:Choice xmlns:p14="http://schemas.microsoft.com/office/powerpoint/2010/main" Requires="p14">
      <p:transition spd="slow" p14:dur="2000" advTm="69802"/>
    </mc:Choice>
    <mc:Fallback>
      <p:transition spd="slow" advTm="698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1</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a:xfrm>
            <a:off x="432000" y="2022764"/>
            <a:ext cx="5849928" cy="4064000"/>
          </a:xfrm>
        </p:spPr>
        <p:txBody>
          <a:bodyPr/>
          <a:lstStyle/>
          <a:p>
            <a:r>
              <a:rPr lang="en-GB"/>
              <a:t>Using the grading descriptors and learner work, consider how you would award marks for AO1, AO2, and AO3 in task 1 (a). </a:t>
            </a:r>
            <a:endParaRPr lang="en-US"/>
          </a:p>
        </p:txBody>
      </p:sp>
      <p:pic>
        <p:nvPicPr>
          <p:cNvPr id="5" name="Picture 4" descr="A white paper with black text&#10;&#10;AI-generated content may be incorrect.">
            <a:extLst>
              <a:ext uri="{FF2B5EF4-FFF2-40B4-BE49-F238E27FC236}">
                <a16:creationId xmlns:a16="http://schemas.microsoft.com/office/drawing/2014/main" id="{DA725310-53C7-2357-5193-140196FE0538}"/>
              </a:ext>
            </a:extLst>
          </p:cNvPr>
          <p:cNvPicPr>
            <a:picLocks noChangeAspect="1"/>
          </p:cNvPicPr>
          <p:nvPr/>
        </p:nvPicPr>
        <p:blipFill>
          <a:blip r:embed="rId5"/>
          <a:stretch>
            <a:fillRect/>
          </a:stretch>
        </p:blipFill>
        <p:spPr>
          <a:xfrm>
            <a:off x="6660404" y="0"/>
            <a:ext cx="5531596" cy="6858000"/>
          </a:xfrm>
          <a:prstGeom prst="rect">
            <a:avLst/>
          </a:prstGeom>
        </p:spPr>
      </p:pic>
      <p:pic>
        <p:nvPicPr>
          <p:cNvPr id="8" name="Audio 7">
            <a:extLst>
              <a:ext uri="{FF2B5EF4-FFF2-40B4-BE49-F238E27FC236}">
                <a16:creationId xmlns:a16="http://schemas.microsoft.com/office/drawing/2014/main" id="{EF0E5C54-052B-10BF-4BAD-311C2E68C6C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mc:Choice xmlns:p14="http://schemas.microsoft.com/office/powerpoint/2010/main" Requires="p14">
      <p:transition spd="slow" p14:dur="2000" advTm="77792"/>
    </mc:Choice>
    <mc:Fallback>
      <p:transition spd="slow" advTm="777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9C34C-A01B-0D36-BCDC-80E9F503B6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D7C6D8-B4B6-A897-C82A-4E3CACDCEF24}"/>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1</a:t>
            </a:r>
          </a:p>
        </p:txBody>
      </p:sp>
      <p:pic>
        <p:nvPicPr>
          <p:cNvPr id="6" name="Picture 5" descr="A paper with text on it&#10;&#10;AI-generated content may be incorrect.">
            <a:extLst>
              <a:ext uri="{FF2B5EF4-FFF2-40B4-BE49-F238E27FC236}">
                <a16:creationId xmlns:a16="http://schemas.microsoft.com/office/drawing/2014/main" id="{CC7089B3-FBBC-D8D1-DE21-09C9E2D6E07C}"/>
              </a:ext>
            </a:extLst>
          </p:cNvPr>
          <p:cNvPicPr>
            <a:picLocks noChangeAspect="1"/>
          </p:cNvPicPr>
          <p:nvPr/>
        </p:nvPicPr>
        <p:blipFill>
          <a:blip r:embed="rId5"/>
          <a:stretch>
            <a:fillRect/>
          </a:stretch>
        </p:blipFill>
        <p:spPr>
          <a:xfrm>
            <a:off x="5833589" y="0"/>
            <a:ext cx="6358411" cy="6858000"/>
          </a:xfrm>
          <a:prstGeom prst="rect">
            <a:avLst/>
          </a:prstGeom>
        </p:spPr>
      </p:pic>
      <p:pic>
        <p:nvPicPr>
          <p:cNvPr id="8" name="Picture 7" descr="A white and black text on a gray background&#10;&#10;AI-generated content may be incorrect.">
            <a:extLst>
              <a:ext uri="{FF2B5EF4-FFF2-40B4-BE49-F238E27FC236}">
                <a16:creationId xmlns:a16="http://schemas.microsoft.com/office/drawing/2014/main" id="{47752B47-F4BF-B80F-FFA0-3C64693BDBD2}"/>
              </a:ext>
            </a:extLst>
          </p:cNvPr>
          <p:cNvPicPr>
            <a:picLocks noChangeAspect="1"/>
          </p:cNvPicPr>
          <p:nvPr/>
        </p:nvPicPr>
        <p:blipFill>
          <a:blip r:embed="rId6"/>
          <a:stretch>
            <a:fillRect/>
          </a:stretch>
        </p:blipFill>
        <p:spPr>
          <a:xfrm>
            <a:off x="576072" y="4527911"/>
            <a:ext cx="5321808" cy="2330089"/>
          </a:xfrm>
          <a:prstGeom prst="rect">
            <a:avLst/>
          </a:prstGeom>
        </p:spPr>
      </p:pic>
      <p:sp>
        <p:nvSpPr>
          <p:cNvPr id="11" name="Text Placeholder 2">
            <a:extLst>
              <a:ext uri="{FF2B5EF4-FFF2-40B4-BE49-F238E27FC236}">
                <a16:creationId xmlns:a16="http://schemas.microsoft.com/office/drawing/2014/main" id="{360AA16B-FCE3-DA97-F677-78F7640D6895}"/>
              </a:ext>
            </a:extLst>
          </p:cNvPr>
          <p:cNvSpPr>
            <a:spLocks noGrp="1"/>
          </p:cNvSpPr>
          <p:nvPr>
            <p:ph type="body" sz="quarter" idx="10"/>
          </p:nvPr>
        </p:nvSpPr>
        <p:spPr>
          <a:xfrm>
            <a:off x="432000" y="2022764"/>
            <a:ext cx="5849928" cy="4064000"/>
          </a:xfrm>
        </p:spPr>
        <p:txBody>
          <a:bodyPr/>
          <a:lstStyle/>
          <a:p>
            <a:r>
              <a:rPr lang="en-GB"/>
              <a:t>Using the grading descriptors and learner work, consider how you would award marks for AO1, AO2, and AO3 in task 1 (a). </a:t>
            </a:r>
            <a:endParaRPr lang="en-US"/>
          </a:p>
        </p:txBody>
      </p:sp>
      <p:pic>
        <p:nvPicPr>
          <p:cNvPr id="14" name="Audio 13">
            <a:extLst>
              <a:ext uri="{FF2B5EF4-FFF2-40B4-BE49-F238E27FC236}">
                <a16:creationId xmlns:a16="http://schemas.microsoft.com/office/drawing/2014/main" id="{9203CC76-28CB-B898-D10C-AB5378CA4D0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23356736"/>
      </p:ext>
    </p:extLst>
  </p:cSld>
  <p:clrMapOvr>
    <a:masterClrMapping/>
  </p:clrMapOvr>
  <mc:AlternateContent xmlns:mc="http://schemas.openxmlformats.org/markup-compatibility/2006">
    <mc:Choice xmlns:p14="http://schemas.microsoft.com/office/powerpoint/2010/main" Requires="p14">
      <p:transition spd="slow" p14:dur="2000" advTm="36010"/>
    </mc:Choice>
    <mc:Fallback>
      <p:transition spd="slow" advTm="360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Objective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a:t>Training objective:</a:t>
            </a:r>
            <a:r>
              <a:rPr lang="en-GB"/>
              <a:t> To promote consistency in marking and evaluation across assessors by collaboratively reviewing and aligning assessment objectives and expectations.</a:t>
            </a:r>
          </a:p>
          <a:p>
            <a:endParaRPr lang="en-GB"/>
          </a:p>
          <a:p>
            <a:r>
              <a:rPr lang="en-GB" b="1">
                <a:latin typeface="Arial"/>
                <a:cs typeface="Arial"/>
              </a:rPr>
              <a:t>Training aim:</a:t>
            </a:r>
            <a:r>
              <a:rPr lang="en-GB">
                <a:latin typeface="Arial"/>
                <a:cs typeface="Arial"/>
              </a:rPr>
              <a:t> </a:t>
            </a:r>
            <a:r>
              <a:rPr lang="en-GB"/>
              <a:t>The purpose of the standardisation training is to provide delivery teams with an opportunity to reflect on the 2024/2025 Non-Exam Assessment (NEA), using the Chief Moderator (CM) report and learner work examples. This will support teams in reviewing marks, ensuring consistency in marking, and building confidence in preparation for the 2025/2026 assessment window.</a:t>
            </a:r>
            <a:endParaRPr lang="en-US"/>
          </a:p>
        </p:txBody>
      </p:sp>
      <p:pic>
        <p:nvPicPr>
          <p:cNvPr id="6" name="Audio 5">
            <a:extLst>
              <a:ext uri="{FF2B5EF4-FFF2-40B4-BE49-F238E27FC236}">
                <a16:creationId xmlns:a16="http://schemas.microsoft.com/office/drawing/2014/main" id="{B0697FDB-94C7-EA66-4AC1-39594B68528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mc:Choice xmlns:p14="http://schemas.microsoft.com/office/powerpoint/2010/main" Requires="p14">
      <p:transition spd="slow" p14:dur="2000" advTm="45984"/>
    </mc:Choice>
    <mc:Fallback>
      <p:transition spd="slow" advTm="459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4045B-4A29-6147-AF42-6D84B93225C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706F3-DA21-A8B7-8A50-BDD9A050FA5F}"/>
              </a:ext>
            </a:extLst>
          </p:cNvPr>
          <p:cNvSpPr>
            <a:spLocks noGrp="1"/>
          </p:cNvSpPr>
          <p:nvPr>
            <p:ph type="title"/>
          </p:nvPr>
        </p:nvSpPr>
        <p:spPr>
          <a:xfrm>
            <a:off x="305285" y="1109914"/>
            <a:ext cx="7560000" cy="540000"/>
          </a:xfrm>
        </p:spPr>
        <p:txBody>
          <a:bodyPr/>
          <a:lstStyle/>
          <a:p>
            <a:r>
              <a:rPr lang="en-US" sz="3200">
                <a:latin typeface="Arial" panose="020B0604020202020204" pitchFamily="34" charset="0"/>
                <a:cs typeface="Arial" panose="020B0604020202020204" pitchFamily="34" charset="0"/>
              </a:rPr>
              <a:t>Activity 1</a:t>
            </a:r>
          </a:p>
        </p:txBody>
      </p:sp>
      <p:pic>
        <p:nvPicPr>
          <p:cNvPr id="7" name="Picture 6" descr="A brochure of a building&#10;&#10;AI-generated content may be incorrect.">
            <a:extLst>
              <a:ext uri="{FF2B5EF4-FFF2-40B4-BE49-F238E27FC236}">
                <a16:creationId xmlns:a16="http://schemas.microsoft.com/office/drawing/2014/main" id="{6A7F0623-F26C-710E-4AB4-582F33D7EABC}"/>
              </a:ext>
            </a:extLst>
          </p:cNvPr>
          <p:cNvPicPr>
            <a:picLocks noChangeAspect="1"/>
          </p:cNvPicPr>
          <p:nvPr/>
        </p:nvPicPr>
        <p:blipFill>
          <a:blip r:embed="rId5"/>
          <a:stretch>
            <a:fillRect/>
          </a:stretch>
        </p:blipFill>
        <p:spPr>
          <a:xfrm>
            <a:off x="54864" y="1736203"/>
            <a:ext cx="4034982" cy="2259725"/>
          </a:xfrm>
          <a:prstGeom prst="rect">
            <a:avLst/>
          </a:prstGeom>
        </p:spPr>
      </p:pic>
      <p:pic>
        <p:nvPicPr>
          <p:cNvPr id="10" name="Picture 9" descr="A collage of different furniture&#10;&#10;AI-generated content may be incorrect.">
            <a:extLst>
              <a:ext uri="{FF2B5EF4-FFF2-40B4-BE49-F238E27FC236}">
                <a16:creationId xmlns:a16="http://schemas.microsoft.com/office/drawing/2014/main" id="{E9B9BDE1-3987-E33D-3E9D-A2617F9245EB}"/>
              </a:ext>
            </a:extLst>
          </p:cNvPr>
          <p:cNvPicPr>
            <a:picLocks noChangeAspect="1"/>
          </p:cNvPicPr>
          <p:nvPr/>
        </p:nvPicPr>
        <p:blipFill>
          <a:blip r:embed="rId6"/>
          <a:stretch>
            <a:fillRect/>
          </a:stretch>
        </p:blipFill>
        <p:spPr>
          <a:xfrm>
            <a:off x="4089846" y="1736202"/>
            <a:ext cx="4037647" cy="2259725"/>
          </a:xfrm>
          <a:prstGeom prst="rect">
            <a:avLst/>
          </a:prstGeom>
        </p:spPr>
      </p:pic>
      <p:pic>
        <p:nvPicPr>
          <p:cNvPr id="13" name="Picture 12" descr="A collage of images of various buildings&#10;&#10;AI-generated content may be incorrect.">
            <a:extLst>
              <a:ext uri="{FF2B5EF4-FFF2-40B4-BE49-F238E27FC236}">
                <a16:creationId xmlns:a16="http://schemas.microsoft.com/office/drawing/2014/main" id="{613F0591-F4B7-6826-3C11-3B2B3F9D7FC4}"/>
              </a:ext>
            </a:extLst>
          </p:cNvPr>
          <p:cNvPicPr>
            <a:picLocks noChangeAspect="1"/>
          </p:cNvPicPr>
          <p:nvPr/>
        </p:nvPicPr>
        <p:blipFill>
          <a:blip r:embed="rId7"/>
          <a:stretch>
            <a:fillRect/>
          </a:stretch>
        </p:blipFill>
        <p:spPr>
          <a:xfrm>
            <a:off x="8115358" y="1736201"/>
            <a:ext cx="4047117" cy="2259725"/>
          </a:xfrm>
          <a:prstGeom prst="rect">
            <a:avLst/>
          </a:prstGeom>
        </p:spPr>
      </p:pic>
      <p:pic>
        <p:nvPicPr>
          <p:cNvPr id="17" name="Picture 16" descr="A screenshot of a product presentation&#10;&#10;AI-generated content may be incorrect.">
            <a:extLst>
              <a:ext uri="{FF2B5EF4-FFF2-40B4-BE49-F238E27FC236}">
                <a16:creationId xmlns:a16="http://schemas.microsoft.com/office/drawing/2014/main" id="{D3114058-1981-E8D1-95B4-30966397CE9C}"/>
              </a:ext>
            </a:extLst>
          </p:cNvPr>
          <p:cNvPicPr>
            <a:picLocks noChangeAspect="1"/>
          </p:cNvPicPr>
          <p:nvPr/>
        </p:nvPicPr>
        <p:blipFill>
          <a:blip r:embed="rId8"/>
          <a:stretch>
            <a:fillRect/>
          </a:stretch>
        </p:blipFill>
        <p:spPr>
          <a:xfrm>
            <a:off x="58252" y="4168505"/>
            <a:ext cx="4031594" cy="2259725"/>
          </a:xfrm>
          <a:prstGeom prst="rect">
            <a:avLst/>
          </a:prstGeom>
        </p:spPr>
      </p:pic>
      <p:pic>
        <p:nvPicPr>
          <p:cNvPr id="19" name="Picture 18" descr="A close-up of a paper&#10;&#10;AI-generated content may be incorrect.">
            <a:extLst>
              <a:ext uri="{FF2B5EF4-FFF2-40B4-BE49-F238E27FC236}">
                <a16:creationId xmlns:a16="http://schemas.microsoft.com/office/drawing/2014/main" id="{020027E0-1A48-4364-42C9-AA628984B5FE}"/>
              </a:ext>
            </a:extLst>
          </p:cNvPr>
          <p:cNvPicPr>
            <a:picLocks noChangeAspect="1"/>
          </p:cNvPicPr>
          <p:nvPr/>
        </p:nvPicPr>
        <p:blipFill>
          <a:blip r:embed="rId9"/>
          <a:stretch>
            <a:fillRect/>
          </a:stretch>
        </p:blipFill>
        <p:spPr>
          <a:xfrm>
            <a:off x="4085285" y="4168504"/>
            <a:ext cx="4021430" cy="2259725"/>
          </a:xfrm>
          <a:prstGeom prst="rect">
            <a:avLst/>
          </a:prstGeom>
        </p:spPr>
      </p:pic>
      <p:pic>
        <p:nvPicPr>
          <p:cNvPr id="21" name="Picture 20" descr="A close-up of a poster&#10;&#10;AI-generated content may be incorrect.">
            <a:extLst>
              <a:ext uri="{FF2B5EF4-FFF2-40B4-BE49-F238E27FC236}">
                <a16:creationId xmlns:a16="http://schemas.microsoft.com/office/drawing/2014/main" id="{CEEA5DE0-383A-DF0A-F833-240BD8D0F2A6}"/>
              </a:ext>
            </a:extLst>
          </p:cNvPr>
          <p:cNvPicPr>
            <a:picLocks noChangeAspect="1"/>
          </p:cNvPicPr>
          <p:nvPr/>
        </p:nvPicPr>
        <p:blipFill>
          <a:blip r:embed="rId10"/>
          <a:stretch>
            <a:fillRect/>
          </a:stretch>
        </p:blipFill>
        <p:spPr>
          <a:xfrm>
            <a:off x="8106715" y="4168501"/>
            <a:ext cx="4057310" cy="2259725"/>
          </a:xfrm>
          <a:prstGeom prst="rect">
            <a:avLst/>
          </a:prstGeom>
        </p:spPr>
      </p:pic>
      <p:pic>
        <p:nvPicPr>
          <p:cNvPr id="23" name="Audio 22">
            <a:extLst>
              <a:ext uri="{FF2B5EF4-FFF2-40B4-BE49-F238E27FC236}">
                <a16:creationId xmlns:a16="http://schemas.microsoft.com/office/drawing/2014/main" id="{24EC4EC1-E355-7BD6-C092-E91B45BB9750}"/>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4415118"/>
      </p:ext>
    </p:extLst>
  </p:cSld>
  <p:clrMapOvr>
    <a:masterClrMapping/>
  </p:clrMapOvr>
  <mc:AlternateContent xmlns:mc="http://schemas.openxmlformats.org/markup-compatibility/2006">
    <mc:Choice xmlns:p14="http://schemas.microsoft.com/office/powerpoint/2010/main" Requires="p14">
      <p:transition spd="slow" p14:dur="2000" advTm="43812"/>
    </mc:Choice>
    <mc:Fallback>
      <p:transition spd="slow" advTm="438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1 answer</a:t>
            </a:r>
          </a:p>
        </p:txBody>
      </p:sp>
      <p:pic>
        <p:nvPicPr>
          <p:cNvPr id="4" name="Picture 3" descr="A paper with text on it&#10;&#10;AI-generated content may be incorrect.">
            <a:extLst>
              <a:ext uri="{FF2B5EF4-FFF2-40B4-BE49-F238E27FC236}">
                <a16:creationId xmlns:a16="http://schemas.microsoft.com/office/drawing/2014/main" id="{BE4707B3-16BF-AC81-46C2-57F5701DA1B6}"/>
              </a:ext>
            </a:extLst>
          </p:cNvPr>
          <p:cNvPicPr>
            <a:picLocks noChangeAspect="1"/>
          </p:cNvPicPr>
          <p:nvPr/>
        </p:nvPicPr>
        <p:blipFill>
          <a:blip r:embed="rId5"/>
          <a:stretch>
            <a:fillRect/>
          </a:stretch>
        </p:blipFill>
        <p:spPr>
          <a:xfrm>
            <a:off x="5833589" y="0"/>
            <a:ext cx="6358411" cy="6858000"/>
          </a:xfrm>
          <a:prstGeom prst="rect">
            <a:avLst/>
          </a:prstGeom>
        </p:spPr>
      </p:pic>
      <p:pic>
        <p:nvPicPr>
          <p:cNvPr id="5" name="Picture 4" descr="A white and black text on a gray background&#10;&#10;AI-generated content may be incorrect.">
            <a:extLst>
              <a:ext uri="{FF2B5EF4-FFF2-40B4-BE49-F238E27FC236}">
                <a16:creationId xmlns:a16="http://schemas.microsoft.com/office/drawing/2014/main" id="{21A91DB1-4F1A-5E85-782B-CB372E180B6C}"/>
              </a:ext>
            </a:extLst>
          </p:cNvPr>
          <p:cNvPicPr>
            <a:picLocks noChangeAspect="1"/>
          </p:cNvPicPr>
          <p:nvPr/>
        </p:nvPicPr>
        <p:blipFill>
          <a:blip r:embed="rId6"/>
          <a:stretch>
            <a:fillRect/>
          </a:stretch>
        </p:blipFill>
        <p:spPr>
          <a:xfrm>
            <a:off x="576072" y="4527911"/>
            <a:ext cx="5321808" cy="2330089"/>
          </a:xfrm>
          <a:prstGeom prst="rect">
            <a:avLst/>
          </a:prstGeom>
        </p:spPr>
      </p:pic>
      <p:sp>
        <p:nvSpPr>
          <p:cNvPr id="6" name="Text Placeholder 2">
            <a:extLst>
              <a:ext uri="{FF2B5EF4-FFF2-40B4-BE49-F238E27FC236}">
                <a16:creationId xmlns:a16="http://schemas.microsoft.com/office/drawing/2014/main" id="{BF364D41-60EE-FFCE-36B5-40FEBEC33EA2}"/>
              </a:ext>
            </a:extLst>
          </p:cNvPr>
          <p:cNvSpPr txBox="1">
            <a:spLocks/>
          </p:cNvSpPr>
          <p:nvPr/>
        </p:nvSpPr>
        <p:spPr>
          <a:xfrm>
            <a:off x="432000" y="2022764"/>
            <a:ext cx="5849928" cy="3527644"/>
          </a:xfrm>
          <a:prstGeom prst="rect">
            <a:avLst/>
          </a:prstGeom>
        </p:spPr>
        <p:txBody>
          <a:bodyPr/>
          <a:lstStyle>
            <a:lvl1pPr marL="0" indent="0" algn="l" defTabSz="914400" rtl="0" eaLnBrk="1" latinLnBrk="0" hangingPunct="1">
              <a:lnSpc>
                <a:spcPct val="90000"/>
              </a:lnSpc>
              <a:spcBef>
                <a:spcPts val="1000"/>
              </a:spcBef>
              <a:buFont typeface="Arial"/>
              <a:buNone/>
              <a:defRPr sz="2000" kern="1200">
                <a:solidFill>
                  <a:schemeClr val="tx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a:buNone/>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GB"/>
              <a:t>Using the grading descriptors and learner work, consider how you would award marks for AO1, AO2, and AO3 in task 1 (a). </a:t>
            </a:r>
            <a:endParaRPr lang="en-US"/>
          </a:p>
        </p:txBody>
      </p:sp>
      <p:sp>
        <p:nvSpPr>
          <p:cNvPr id="7" name="Rectangle 6">
            <a:extLst>
              <a:ext uri="{FF2B5EF4-FFF2-40B4-BE49-F238E27FC236}">
                <a16:creationId xmlns:a16="http://schemas.microsoft.com/office/drawing/2014/main" id="{CA6B755A-D3EA-F934-B35E-4641175617C4}"/>
              </a:ext>
            </a:extLst>
          </p:cNvPr>
          <p:cNvSpPr/>
          <p:nvPr/>
        </p:nvSpPr>
        <p:spPr>
          <a:xfrm>
            <a:off x="5961888" y="795528"/>
            <a:ext cx="6044184" cy="1901952"/>
          </a:xfrm>
          <a:prstGeom prst="rect">
            <a:avLst/>
          </a:prstGeom>
          <a:noFill/>
          <a:ln w="7620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0" name="Audio 9">
            <a:extLst>
              <a:ext uri="{FF2B5EF4-FFF2-40B4-BE49-F238E27FC236}">
                <a16:creationId xmlns:a16="http://schemas.microsoft.com/office/drawing/2014/main" id="{E712EF68-CDF7-9615-EF4A-E75E4BCBD82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mc:Choice xmlns:p14="http://schemas.microsoft.com/office/powerpoint/2010/main" Requires="p14">
      <p:transition spd="slow" p14:dur="2000" advTm="135779"/>
    </mc:Choice>
    <mc:Fallback>
      <p:transition spd="slow" advTm="1357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p:txBody>
          <a:bodyPr/>
          <a:lstStyle/>
          <a:p>
            <a:r>
              <a:rPr lang="en-GB" sz="3200">
                <a:latin typeface="Arial" panose="020B0604020202020204" pitchFamily="34" charset="0"/>
                <a:cs typeface="Arial" panose="020B0604020202020204" pitchFamily="34" charset="0"/>
              </a:rPr>
              <a:t>Activity 2</a:t>
            </a:r>
          </a:p>
        </p:txBody>
      </p:sp>
      <p:pic>
        <p:nvPicPr>
          <p:cNvPr id="5" name="Picture 4">
            <a:extLst>
              <a:ext uri="{FF2B5EF4-FFF2-40B4-BE49-F238E27FC236}">
                <a16:creationId xmlns:a16="http://schemas.microsoft.com/office/drawing/2014/main" id="{FC0DD40D-0778-336B-44C1-33EB41642234}"/>
              </a:ext>
            </a:extLst>
          </p:cNvPr>
          <p:cNvPicPr>
            <a:picLocks noChangeAspect="1"/>
          </p:cNvPicPr>
          <p:nvPr/>
        </p:nvPicPr>
        <p:blipFill>
          <a:blip r:embed="rId5"/>
          <a:stretch>
            <a:fillRect/>
          </a:stretch>
        </p:blipFill>
        <p:spPr>
          <a:xfrm>
            <a:off x="5272658" y="0"/>
            <a:ext cx="6919342" cy="6858000"/>
          </a:xfrm>
          <a:prstGeom prst="rect">
            <a:avLst/>
          </a:prstGeom>
        </p:spPr>
      </p:pic>
      <p:sp>
        <p:nvSpPr>
          <p:cNvPr id="8" name="Text Placeholder 2">
            <a:extLst>
              <a:ext uri="{FF2B5EF4-FFF2-40B4-BE49-F238E27FC236}">
                <a16:creationId xmlns:a16="http://schemas.microsoft.com/office/drawing/2014/main" id="{E0003ACD-62F2-A15C-B608-E1789ED430DF}"/>
              </a:ext>
            </a:extLst>
          </p:cNvPr>
          <p:cNvSpPr>
            <a:spLocks noGrp="1"/>
          </p:cNvSpPr>
          <p:nvPr>
            <p:ph type="body" sz="quarter" idx="10"/>
          </p:nvPr>
        </p:nvSpPr>
        <p:spPr>
          <a:xfrm>
            <a:off x="432000" y="2022764"/>
            <a:ext cx="4734360" cy="4064000"/>
          </a:xfrm>
        </p:spPr>
        <p:txBody>
          <a:bodyPr/>
          <a:lstStyle/>
          <a:p>
            <a:r>
              <a:rPr lang="en-GB"/>
              <a:t>Using the grading descriptors and learner work, consider how you would award marks for AO3, AO4, and AO5 in task 5.</a:t>
            </a:r>
          </a:p>
        </p:txBody>
      </p:sp>
      <p:pic>
        <p:nvPicPr>
          <p:cNvPr id="24" name="Audio 23">
            <a:extLst>
              <a:ext uri="{FF2B5EF4-FFF2-40B4-BE49-F238E27FC236}">
                <a16:creationId xmlns:a16="http://schemas.microsoft.com/office/drawing/2014/main" id="{EC2260C1-54BD-2F37-1CE9-9AD791C5133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mc:Choice xmlns:p14="http://schemas.microsoft.com/office/powerpoint/2010/main" Requires="p14">
      <p:transition spd="slow" p14:dur="2000" advTm="49002"/>
    </mc:Choice>
    <mc:Fallback>
      <p:transition spd="slow" advTm="490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3AD5B-B470-35AE-9669-38C1EF5F91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CDF808-98D5-FE96-C763-F95E9C225719}"/>
              </a:ext>
            </a:extLst>
          </p:cNvPr>
          <p:cNvSpPr>
            <a:spLocks noGrp="1"/>
          </p:cNvSpPr>
          <p:nvPr>
            <p:ph type="title"/>
          </p:nvPr>
        </p:nvSpPr>
        <p:spPr/>
        <p:txBody>
          <a:bodyPr/>
          <a:lstStyle/>
          <a:p>
            <a:r>
              <a:rPr lang="en-GB" sz="3200">
                <a:latin typeface="Arial" panose="020B0604020202020204" pitchFamily="34" charset="0"/>
                <a:cs typeface="Arial" panose="020B0604020202020204" pitchFamily="34" charset="0"/>
              </a:rPr>
              <a:t>Activity 2</a:t>
            </a:r>
          </a:p>
        </p:txBody>
      </p:sp>
      <p:sp>
        <p:nvSpPr>
          <p:cNvPr id="3" name="Text Placeholder 2">
            <a:extLst>
              <a:ext uri="{FF2B5EF4-FFF2-40B4-BE49-F238E27FC236}">
                <a16:creationId xmlns:a16="http://schemas.microsoft.com/office/drawing/2014/main" id="{0F19EA11-2847-0487-FD34-357A0FEE4B33}"/>
              </a:ext>
            </a:extLst>
          </p:cNvPr>
          <p:cNvSpPr>
            <a:spLocks noGrp="1"/>
          </p:cNvSpPr>
          <p:nvPr>
            <p:ph type="body" sz="quarter" idx="10"/>
          </p:nvPr>
        </p:nvSpPr>
        <p:spPr>
          <a:xfrm>
            <a:off x="432000" y="2022764"/>
            <a:ext cx="4734360" cy="4064000"/>
          </a:xfrm>
        </p:spPr>
        <p:txBody>
          <a:bodyPr/>
          <a:lstStyle/>
          <a:p>
            <a:r>
              <a:rPr lang="en-GB"/>
              <a:t>Using the grading descriptors and learner work, consider how you would award marks for AO3, AO4, and AO5 in task 5.</a:t>
            </a:r>
          </a:p>
        </p:txBody>
      </p:sp>
      <p:pic>
        <p:nvPicPr>
          <p:cNvPr id="6" name="Picture 5" descr="A close-up of a document&#10;&#10;AI-generated content may be incorrect.">
            <a:extLst>
              <a:ext uri="{FF2B5EF4-FFF2-40B4-BE49-F238E27FC236}">
                <a16:creationId xmlns:a16="http://schemas.microsoft.com/office/drawing/2014/main" id="{02E002F9-698A-8757-72AE-B7635B5C2894}"/>
              </a:ext>
            </a:extLst>
          </p:cNvPr>
          <p:cNvPicPr>
            <a:picLocks noChangeAspect="1"/>
          </p:cNvPicPr>
          <p:nvPr/>
        </p:nvPicPr>
        <p:blipFill>
          <a:blip r:embed="rId5"/>
          <a:stretch>
            <a:fillRect/>
          </a:stretch>
        </p:blipFill>
        <p:spPr>
          <a:xfrm>
            <a:off x="6085114" y="0"/>
            <a:ext cx="6106886" cy="6858000"/>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6324D71D-AA09-0721-D87D-776AEF9F8314}"/>
              </a:ext>
            </a:extLst>
          </p:cNvPr>
          <p:cNvPicPr>
            <a:picLocks noChangeAspect="1"/>
          </p:cNvPicPr>
          <p:nvPr/>
        </p:nvPicPr>
        <p:blipFill>
          <a:blip r:embed="rId6"/>
          <a:stretch>
            <a:fillRect/>
          </a:stretch>
        </p:blipFill>
        <p:spPr>
          <a:xfrm>
            <a:off x="664464" y="4499441"/>
            <a:ext cx="5431536" cy="2358559"/>
          </a:xfrm>
          <a:prstGeom prst="rect">
            <a:avLst/>
          </a:prstGeom>
        </p:spPr>
      </p:pic>
      <p:pic>
        <p:nvPicPr>
          <p:cNvPr id="15" name="Audio 14">
            <a:extLst>
              <a:ext uri="{FF2B5EF4-FFF2-40B4-BE49-F238E27FC236}">
                <a16:creationId xmlns:a16="http://schemas.microsoft.com/office/drawing/2014/main" id="{0AF57D40-D399-BD33-E978-50F08C412DD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9492759"/>
      </p:ext>
    </p:extLst>
  </p:cSld>
  <p:clrMapOvr>
    <a:masterClrMapping/>
  </p:clrMapOvr>
  <mc:AlternateContent xmlns:mc="http://schemas.openxmlformats.org/markup-compatibility/2006">
    <mc:Choice xmlns:p14="http://schemas.microsoft.com/office/powerpoint/2010/main" Requires="p14">
      <p:transition spd="slow" p14:dur="2000" advTm="29706"/>
    </mc:Choice>
    <mc:Fallback>
      <p:transition spd="slow" advTm="297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8C829-AFC9-C9F2-D831-F9D0F626FF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EF366B-A97D-45EC-5CAC-496D0EBC3E6A}"/>
              </a:ext>
            </a:extLst>
          </p:cNvPr>
          <p:cNvSpPr>
            <a:spLocks noGrp="1"/>
          </p:cNvSpPr>
          <p:nvPr>
            <p:ph type="title"/>
          </p:nvPr>
        </p:nvSpPr>
        <p:spPr/>
        <p:txBody>
          <a:bodyPr/>
          <a:lstStyle/>
          <a:p>
            <a:r>
              <a:rPr lang="en-GB" sz="3200">
                <a:latin typeface="Arial" panose="020B0604020202020204" pitchFamily="34" charset="0"/>
                <a:cs typeface="Arial" panose="020B0604020202020204" pitchFamily="34" charset="0"/>
              </a:rPr>
              <a:t>Activity 2</a:t>
            </a:r>
          </a:p>
        </p:txBody>
      </p:sp>
      <p:pic>
        <p:nvPicPr>
          <p:cNvPr id="5" name="Picture 4" descr="A close up of a text&#10;&#10;AI-generated content may be incorrect.">
            <a:extLst>
              <a:ext uri="{FF2B5EF4-FFF2-40B4-BE49-F238E27FC236}">
                <a16:creationId xmlns:a16="http://schemas.microsoft.com/office/drawing/2014/main" id="{80D36EFF-C462-2820-1C01-FC05EE692DDB}"/>
              </a:ext>
            </a:extLst>
          </p:cNvPr>
          <p:cNvPicPr>
            <a:picLocks noChangeAspect="1"/>
          </p:cNvPicPr>
          <p:nvPr/>
        </p:nvPicPr>
        <p:blipFill>
          <a:blip r:embed="rId5"/>
          <a:stretch>
            <a:fillRect/>
          </a:stretch>
        </p:blipFill>
        <p:spPr>
          <a:xfrm>
            <a:off x="325800" y="1942977"/>
            <a:ext cx="5411431" cy="3067936"/>
          </a:xfrm>
          <a:prstGeom prst="rect">
            <a:avLst/>
          </a:prstGeom>
        </p:spPr>
      </p:pic>
      <p:pic>
        <p:nvPicPr>
          <p:cNvPr id="11" name="Picture 10" descr="A collage of images of a kitchen&#10;&#10;AI-generated content may be incorrect.">
            <a:extLst>
              <a:ext uri="{FF2B5EF4-FFF2-40B4-BE49-F238E27FC236}">
                <a16:creationId xmlns:a16="http://schemas.microsoft.com/office/drawing/2014/main" id="{9384273A-25B0-9014-A1B9-5BB757F72DD2}"/>
              </a:ext>
            </a:extLst>
          </p:cNvPr>
          <p:cNvPicPr>
            <a:picLocks noChangeAspect="1"/>
          </p:cNvPicPr>
          <p:nvPr/>
        </p:nvPicPr>
        <p:blipFill>
          <a:blip r:embed="rId6"/>
          <a:stretch>
            <a:fillRect/>
          </a:stretch>
        </p:blipFill>
        <p:spPr>
          <a:xfrm>
            <a:off x="6096000" y="2053862"/>
            <a:ext cx="5765773" cy="3067936"/>
          </a:xfrm>
          <a:prstGeom prst="rect">
            <a:avLst/>
          </a:prstGeom>
        </p:spPr>
      </p:pic>
      <p:pic>
        <p:nvPicPr>
          <p:cNvPr id="14" name="Audio 13">
            <a:extLst>
              <a:ext uri="{FF2B5EF4-FFF2-40B4-BE49-F238E27FC236}">
                <a16:creationId xmlns:a16="http://schemas.microsoft.com/office/drawing/2014/main" id="{C8969212-FE41-1243-3F23-B28718E51A5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8667839"/>
      </p:ext>
    </p:extLst>
  </p:cSld>
  <p:clrMapOvr>
    <a:masterClrMapping/>
  </p:clrMapOvr>
  <mc:AlternateContent xmlns:mc="http://schemas.openxmlformats.org/markup-compatibility/2006">
    <mc:Choice xmlns:p14="http://schemas.microsoft.com/office/powerpoint/2010/main" Requires="p14">
      <p:transition spd="slow" p14:dur="2000" advTm="34297"/>
    </mc:Choice>
    <mc:Fallback>
      <p:transition spd="slow" advTm="342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2 answer</a:t>
            </a:r>
          </a:p>
        </p:txBody>
      </p:sp>
      <p:sp>
        <p:nvSpPr>
          <p:cNvPr id="4" name="Text Placeholder 2">
            <a:extLst>
              <a:ext uri="{FF2B5EF4-FFF2-40B4-BE49-F238E27FC236}">
                <a16:creationId xmlns:a16="http://schemas.microsoft.com/office/drawing/2014/main" id="{9797FFC0-6660-D69F-C5BB-E2ED60DE84F8}"/>
              </a:ext>
            </a:extLst>
          </p:cNvPr>
          <p:cNvSpPr>
            <a:spLocks noGrp="1"/>
          </p:cNvSpPr>
          <p:nvPr>
            <p:ph type="body" sz="quarter" idx="10"/>
          </p:nvPr>
        </p:nvSpPr>
        <p:spPr>
          <a:xfrm>
            <a:off x="432000" y="2022764"/>
            <a:ext cx="4734360" cy="4064000"/>
          </a:xfrm>
        </p:spPr>
        <p:txBody>
          <a:bodyPr/>
          <a:lstStyle/>
          <a:p>
            <a:r>
              <a:rPr lang="en-GB"/>
              <a:t>Using the grading descriptors and learner work, consider how you would award marks for AO3, AO4, and AO5 in task 5.</a:t>
            </a:r>
          </a:p>
        </p:txBody>
      </p:sp>
      <p:pic>
        <p:nvPicPr>
          <p:cNvPr id="5" name="Picture 4" descr="A close-up of a document&#10;&#10;AI-generated content may be incorrect.">
            <a:extLst>
              <a:ext uri="{FF2B5EF4-FFF2-40B4-BE49-F238E27FC236}">
                <a16:creationId xmlns:a16="http://schemas.microsoft.com/office/drawing/2014/main" id="{649CD644-7A7B-E004-B5F8-789364F3B31D}"/>
              </a:ext>
            </a:extLst>
          </p:cNvPr>
          <p:cNvPicPr>
            <a:picLocks noChangeAspect="1"/>
          </p:cNvPicPr>
          <p:nvPr/>
        </p:nvPicPr>
        <p:blipFill>
          <a:blip r:embed="rId5"/>
          <a:stretch>
            <a:fillRect/>
          </a:stretch>
        </p:blipFill>
        <p:spPr>
          <a:xfrm>
            <a:off x="6085114" y="0"/>
            <a:ext cx="6106886" cy="6858000"/>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53D5DBC8-B968-DA5A-461E-94515BBC6637}"/>
              </a:ext>
            </a:extLst>
          </p:cNvPr>
          <p:cNvPicPr>
            <a:picLocks noChangeAspect="1"/>
          </p:cNvPicPr>
          <p:nvPr/>
        </p:nvPicPr>
        <p:blipFill>
          <a:blip r:embed="rId6"/>
          <a:stretch>
            <a:fillRect/>
          </a:stretch>
        </p:blipFill>
        <p:spPr>
          <a:xfrm>
            <a:off x="664464" y="4499441"/>
            <a:ext cx="5431536" cy="2358559"/>
          </a:xfrm>
          <a:prstGeom prst="rect">
            <a:avLst/>
          </a:prstGeom>
        </p:spPr>
      </p:pic>
      <p:sp>
        <p:nvSpPr>
          <p:cNvPr id="7" name="Rectangle 6">
            <a:extLst>
              <a:ext uri="{FF2B5EF4-FFF2-40B4-BE49-F238E27FC236}">
                <a16:creationId xmlns:a16="http://schemas.microsoft.com/office/drawing/2014/main" id="{23C1F77D-24EE-06C7-3A75-17EF4B356F1E}"/>
              </a:ext>
            </a:extLst>
          </p:cNvPr>
          <p:cNvSpPr/>
          <p:nvPr/>
        </p:nvSpPr>
        <p:spPr>
          <a:xfrm>
            <a:off x="6181344" y="2679192"/>
            <a:ext cx="5861304" cy="1901952"/>
          </a:xfrm>
          <a:prstGeom prst="rect">
            <a:avLst/>
          </a:prstGeom>
          <a:noFill/>
          <a:ln w="76200">
            <a:solidFill>
              <a:srgbClr val="C0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1" name="Audio 10">
            <a:extLst>
              <a:ext uri="{FF2B5EF4-FFF2-40B4-BE49-F238E27FC236}">
                <a16:creationId xmlns:a16="http://schemas.microsoft.com/office/drawing/2014/main" id="{B88B28A1-7410-A486-4931-3DB41EBD5F5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mc:Choice xmlns:p14="http://schemas.microsoft.com/office/powerpoint/2010/main" Requires="p14">
      <p:transition spd="slow" p14:dur="2000" advTm="138997"/>
    </mc:Choice>
    <mc:Fallback>
      <p:transition spd="slow" advTm="138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72167-3F7D-3FB7-DB9B-C318E28B608A}"/>
              </a:ext>
            </a:extLst>
          </p:cNvPr>
          <p:cNvSpPr>
            <a:spLocks noGrp="1"/>
          </p:cNvSpPr>
          <p:nvPr>
            <p:ph type="title"/>
          </p:nvPr>
        </p:nvSpPr>
        <p:spPr>
          <a:xfrm>
            <a:off x="432000" y="1196203"/>
            <a:ext cx="8280000" cy="540000"/>
          </a:xfrm>
        </p:spPr>
        <p:txBody>
          <a:bodyPr/>
          <a:lstStyle/>
          <a:p>
            <a:r>
              <a:rPr lang="en-US" sz="3200">
                <a:latin typeface="Arial" panose="020B0604020202020204" pitchFamily="34" charset="0"/>
                <a:cs typeface="Arial" panose="020B0604020202020204" pitchFamily="34" charset="0"/>
              </a:rPr>
              <a:t>NEA Tasks</a:t>
            </a:r>
          </a:p>
        </p:txBody>
      </p:sp>
      <p:sp>
        <p:nvSpPr>
          <p:cNvPr id="3" name="Text Placeholder 2">
            <a:extLst>
              <a:ext uri="{FF2B5EF4-FFF2-40B4-BE49-F238E27FC236}">
                <a16:creationId xmlns:a16="http://schemas.microsoft.com/office/drawing/2014/main" id="{47668FBA-30F5-E02E-2CAD-506DACAEF013}"/>
              </a:ext>
            </a:extLst>
          </p:cNvPr>
          <p:cNvSpPr>
            <a:spLocks noGrp="1"/>
          </p:cNvSpPr>
          <p:nvPr>
            <p:ph type="body" sz="quarter" idx="10"/>
          </p:nvPr>
        </p:nvSpPr>
        <p:spPr>
          <a:xfrm>
            <a:off x="432000" y="2022764"/>
            <a:ext cx="8974759" cy="4064000"/>
          </a:xfrm>
        </p:spPr>
        <p:txBody>
          <a:bodyPr lIns="91440" tIns="45720" rIns="91440" bIns="45720" anchor="t"/>
          <a:lstStyle/>
          <a:p>
            <a:r>
              <a:rPr lang="en-GB"/>
              <a:t>This was the second NEA for the qualification. The assessment comprised of six tasks to be completed by learners over a 16-hour period, with a total of 96 marks available. Each task was assigned a mark range aligned to clearly defined assessment objectives (AOs), with levels of response marking grids used to assess AOs 1 to 5. Task weightings varied to reflect the specific demands and intended outcomes of the assessment. </a:t>
            </a:r>
          </a:p>
          <a:p>
            <a:endParaRPr lang="en-GB"/>
          </a:p>
          <a:p>
            <a:r>
              <a:rPr lang="en-GB"/>
              <a:t>Learner performance spanned the full range of available grades, indicating effective engagement with the assessment and appropriate levels of differentiation. Most learners attempted all six tasks, providing suitable evidence to support the awarding of marks across the AOs. Responses generally followed a logical structure, demonstrating a sound understanding of key content within the qualification.</a:t>
            </a:r>
            <a:endParaRPr lang="en-US"/>
          </a:p>
        </p:txBody>
      </p:sp>
      <p:pic>
        <p:nvPicPr>
          <p:cNvPr id="5" name="Audio 4">
            <a:extLst>
              <a:ext uri="{FF2B5EF4-FFF2-40B4-BE49-F238E27FC236}">
                <a16:creationId xmlns:a16="http://schemas.microsoft.com/office/drawing/2014/main" id="{F6D42D59-C28F-E8C5-0760-7800BEBDD53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0255269"/>
      </p:ext>
    </p:extLst>
  </p:cSld>
  <p:clrMapOvr>
    <a:masterClrMapping/>
  </p:clrMapOvr>
  <mc:AlternateContent xmlns:mc="http://schemas.openxmlformats.org/markup-compatibility/2006">
    <mc:Choice xmlns:p14="http://schemas.microsoft.com/office/powerpoint/2010/main" Requires="p14">
      <p:transition spd="slow" p14:dur="2000" advTm="82506"/>
    </mc:Choice>
    <mc:Fallback>
      <p:transition spd="slow" advTm="825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p:txBody>
          <a:bodyPr lIns="91440" tIns="45720" rIns="91440" bIns="45720" anchor="t">
            <a:noAutofit/>
          </a:bodyPr>
          <a:lstStyle/>
          <a:p>
            <a:r>
              <a:rPr lang="en-GB" sz="3200">
                <a:latin typeface="Arial" panose="020B0604020202020204" pitchFamily="34" charset="0"/>
                <a:ea typeface="Verdana"/>
                <a:cs typeface="Arial" panose="020B0604020202020204" pitchFamily="34" charset="0"/>
              </a:rPr>
              <a:t>Top tips</a:t>
            </a:r>
            <a:endParaRPr lang="en-GB"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44481AE0-22E2-3DC7-58D6-02700FDA9727}"/>
              </a:ext>
            </a:extLst>
          </p:cNvPr>
          <p:cNvSpPr>
            <a:spLocks noGrp="1"/>
          </p:cNvSpPr>
          <p:nvPr>
            <p:ph type="body" sz="quarter" idx="10"/>
          </p:nvPr>
        </p:nvSpPr>
        <p:spPr/>
        <p:txBody>
          <a:bodyPr/>
          <a:lstStyle/>
          <a:p>
            <a:pPr marL="342900" indent="-342900">
              <a:buFont typeface="Arial" panose="020B0604020202020204" pitchFamily="34" charset="0"/>
              <a:buChar char="•"/>
            </a:pPr>
            <a:r>
              <a:rPr lang="en-GB"/>
              <a:t>Ensure that all students fully understand the assigned design context.</a:t>
            </a:r>
          </a:p>
          <a:p>
            <a:pPr marL="342900" indent="-342900">
              <a:buFont typeface="Arial" panose="020B0604020202020204" pitchFamily="34" charset="0"/>
              <a:buChar char="•"/>
            </a:pPr>
            <a:r>
              <a:rPr lang="en-GB"/>
              <a:t>Title each page with the task being completed.</a:t>
            </a:r>
          </a:p>
          <a:p>
            <a:pPr marL="342900" indent="-342900">
              <a:buFont typeface="Arial" panose="020B0604020202020204" pitchFamily="34" charset="0"/>
              <a:buChar char="•"/>
            </a:pPr>
            <a:r>
              <a:rPr lang="en-GB"/>
              <a:t>Ensure that the 2-hour pre-research time is utilised to support the learners.</a:t>
            </a:r>
          </a:p>
          <a:p>
            <a:pPr marL="342900" indent="-342900">
              <a:buFont typeface="Arial" panose="020B0604020202020204" pitchFamily="34" charset="0"/>
              <a:buChar char="•"/>
            </a:pPr>
            <a:r>
              <a:rPr lang="en-GB"/>
              <a:t>Use both primary and secondary research in Task 1a</a:t>
            </a:r>
          </a:p>
          <a:p>
            <a:pPr marL="342900" indent="-342900">
              <a:buFont typeface="Arial" panose="020B0604020202020204" pitchFamily="34" charset="0"/>
              <a:buChar char="•"/>
            </a:pPr>
            <a:r>
              <a:rPr lang="en-GB"/>
              <a:t>Be sure to encourage students to fully develop their designs in Task 2, creating both CAD and physical prototypes.</a:t>
            </a:r>
          </a:p>
          <a:p>
            <a:pPr marL="342900" indent="-342900">
              <a:buFont typeface="Arial" panose="020B0604020202020204" pitchFamily="34" charset="0"/>
              <a:buChar char="•"/>
            </a:pPr>
            <a:r>
              <a:rPr lang="en-GB"/>
              <a:t>Ensure students have access to a range of different tools and equipment to manufacture their final item, e.g., hand tools, power tools, and CAM machinery.</a:t>
            </a:r>
          </a:p>
          <a:p>
            <a:pPr marL="342900" indent="-342900">
              <a:buFont typeface="Arial" panose="020B0604020202020204" pitchFamily="34" charset="0"/>
              <a:buChar char="•"/>
            </a:pPr>
            <a:r>
              <a:rPr lang="en-GB"/>
              <a:t>Ensure that students fully evaluate and conclude the NEA in Task 5 to demonstrate what they have learnt and developed throughout the design process.</a:t>
            </a:r>
          </a:p>
        </p:txBody>
      </p:sp>
      <p:pic>
        <p:nvPicPr>
          <p:cNvPr id="5" name="Audio 4">
            <a:extLst>
              <a:ext uri="{FF2B5EF4-FFF2-40B4-BE49-F238E27FC236}">
                <a16:creationId xmlns:a16="http://schemas.microsoft.com/office/drawing/2014/main" id="{F43B16DB-2083-62FF-C2B7-4AE9F91F884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mc:Choice xmlns:p14="http://schemas.microsoft.com/office/powerpoint/2010/main" Requires="p14">
      <p:transition spd="slow" p14:dur="2000" advTm="159146"/>
    </mc:Choice>
    <mc:Fallback>
      <p:transition spd="slow" advTm="159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320EF-AAE2-9D35-8E18-54FC0719AD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2EDD28-90C4-EC91-0463-546376D4F0C2}"/>
              </a:ext>
            </a:extLst>
          </p:cNvPr>
          <p:cNvSpPr>
            <a:spLocks noGrp="1"/>
          </p:cNvSpPr>
          <p:nvPr>
            <p:ph type="title"/>
          </p:nvPr>
        </p:nvSpPr>
        <p:spPr/>
        <p:txBody>
          <a:bodyPr lIns="91440" tIns="45720" rIns="91440" bIns="45720" anchor="t">
            <a:noAutofit/>
          </a:bodyPr>
          <a:lstStyle/>
          <a:p>
            <a:r>
              <a:rPr lang="en-GB">
                <a:latin typeface="Verdana"/>
                <a:ea typeface="Verdana"/>
              </a:rPr>
              <a:t>Top tips</a:t>
            </a:r>
            <a:endParaRPr lang="en-GB"/>
          </a:p>
        </p:txBody>
      </p:sp>
      <p:sp>
        <p:nvSpPr>
          <p:cNvPr id="3" name="Text Placeholder 2">
            <a:extLst>
              <a:ext uri="{FF2B5EF4-FFF2-40B4-BE49-F238E27FC236}">
                <a16:creationId xmlns:a16="http://schemas.microsoft.com/office/drawing/2014/main" id="{0B673F42-2742-7CA7-611F-AC8B0DA4DE97}"/>
              </a:ext>
            </a:extLst>
          </p:cNvPr>
          <p:cNvSpPr>
            <a:spLocks noGrp="1"/>
          </p:cNvSpPr>
          <p:nvPr>
            <p:ph type="body" sz="quarter" idx="10"/>
          </p:nvPr>
        </p:nvSpPr>
        <p:spPr>
          <a:xfrm>
            <a:off x="432000" y="2022764"/>
            <a:ext cx="9067600" cy="4064000"/>
          </a:xfrm>
        </p:spPr>
        <p:txBody>
          <a:bodyPr/>
          <a:lstStyle/>
          <a:p>
            <a:pPr marL="342900" indent="-342900">
              <a:buFont typeface="Arial" panose="020B0604020202020204" pitchFamily="34" charset="0"/>
              <a:buChar char="•"/>
            </a:pPr>
            <a:r>
              <a:rPr lang="en-GB"/>
              <a:t>Upload the document on time to the NCFE portal.</a:t>
            </a:r>
          </a:p>
          <a:p>
            <a:pPr marL="342900" indent="-342900">
              <a:buFont typeface="Arial" panose="020B0604020202020204" pitchFamily="34" charset="0"/>
              <a:buChar char="•"/>
            </a:pPr>
            <a:r>
              <a:rPr lang="en-GB"/>
              <a:t>The NEA should be uploaded as a single document, with all tasks presented within.</a:t>
            </a:r>
          </a:p>
          <a:p>
            <a:pPr marL="342900" indent="-342900">
              <a:buFont typeface="Arial" panose="020B0604020202020204" pitchFamily="34" charset="0"/>
              <a:buChar char="•"/>
            </a:pPr>
            <a:r>
              <a:rPr lang="en-GB"/>
              <a:t>Feedback sheets, Research packs, NEA checklist documents and any other supporting documents must be uploaded with the NEA.</a:t>
            </a:r>
          </a:p>
          <a:p>
            <a:pPr marL="342900" indent="-342900">
              <a:buFont typeface="Arial" panose="020B0604020202020204" pitchFamily="34" charset="0"/>
              <a:buChar char="•"/>
            </a:pPr>
            <a:r>
              <a:rPr lang="en-GB"/>
              <a:t>Please ensure that marks are clearly assigned for each task completed by the learners.</a:t>
            </a:r>
          </a:p>
          <a:p>
            <a:pPr marL="342900" indent="-342900">
              <a:buFont typeface="Arial" panose="020B0604020202020204" pitchFamily="34" charset="0"/>
              <a:buChar char="•"/>
            </a:pPr>
            <a:r>
              <a:rPr lang="en-GB"/>
              <a:t>Please refer to the NCFE website and this presentation for queries you may have.</a:t>
            </a:r>
          </a:p>
          <a:p>
            <a:pPr marL="342900" indent="-342900">
              <a:buFont typeface="Arial" panose="020B0604020202020204" pitchFamily="34" charset="0"/>
              <a:buChar char="•"/>
            </a:pPr>
            <a:r>
              <a:rPr lang="en-GB"/>
              <a:t>If you have any further questions, please contact NCFE via email: </a:t>
            </a:r>
            <a:r>
              <a:rPr lang="en-GB">
                <a:hlinkClick r:id="rId5"/>
              </a:rPr>
              <a:t>customersupport@ncfe.org.uk</a:t>
            </a:r>
            <a:r>
              <a:rPr lang="en-GB"/>
              <a:t> or phone: 0191 239 8000</a:t>
            </a:r>
          </a:p>
        </p:txBody>
      </p:sp>
      <p:pic>
        <p:nvPicPr>
          <p:cNvPr id="5" name="Audio 4">
            <a:extLst>
              <a:ext uri="{FF2B5EF4-FFF2-40B4-BE49-F238E27FC236}">
                <a16:creationId xmlns:a16="http://schemas.microsoft.com/office/drawing/2014/main" id="{00958D47-4C5B-1A14-EF11-D50BF2148C3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5224226"/>
      </p:ext>
    </p:extLst>
  </p:cSld>
  <p:clrMapOvr>
    <a:masterClrMapping/>
  </p:clrMapOvr>
  <mc:AlternateContent xmlns:mc="http://schemas.openxmlformats.org/markup-compatibility/2006">
    <mc:Choice xmlns:p14="http://schemas.microsoft.com/office/powerpoint/2010/main" Requires="p14">
      <p:transition spd="slow" p14:dur="2000" advTm="80074"/>
    </mc:Choice>
    <mc:Fallback>
      <p:transition spd="slow" advTm="800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FCA3E-C00F-59AF-6F5C-0FCBA7B676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ACEC9F-81BC-A3C3-7D22-87AD547B5183}"/>
              </a:ext>
            </a:extLst>
          </p:cNvPr>
          <p:cNvSpPr>
            <a:spLocks noGrp="1"/>
          </p:cNvSpPr>
          <p:nvPr>
            <p:ph type="title"/>
          </p:nvPr>
        </p:nvSpPr>
        <p:spPr/>
        <p:txBody>
          <a:bodyPr lIns="91440" tIns="45720" rIns="91440" bIns="45720" anchor="t">
            <a:normAutofit/>
          </a:bodyPr>
          <a:lstStyle/>
          <a:p>
            <a:r>
              <a:rPr lang="en-US"/>
              <a:t>Thank you for listening</a:t>
            </a:r>
          </a:p>
        </p:txBody>
      </p:sp>
      <p:pic>
        <p:nvPicPr>
          <p:cNvPr id="4" name="Audio 3">
            <a:extLst>
              <a:ext uri="{FF2B5EF4-FFF2-40B4-BE49-F238E27FC236}">
                <a16:creationId xmlns:a16="http://schemas.microsoft.com/office/drawing/2014/main" id="{C9B471B5-BD39-6BAE-0F59-E8029916BC8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9651953"/>
      </p:ext>
    </p:extLst>
  </p:cSld>
  <p:clrMapOvr>
    <a:masterClrMapping/>
  </p:clrMapOvr>
  <mc:AlternateContent xmlns:mc="http://schemas.openxmlformats.org/markup-compatibility/2006">
    <mc:Choice xmlns:p14="http://schemas.microsoft.com/office/powerpoint/2010/main" Requires="p14">
      <p:transition spd="slow" p14:dur="2000" advTm="28955"/>
    </mc:Choice>
    <mc:Fallback>
      <p:transition spd="slow" advTm="289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Materials to support presentation</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r>
              <a:rPr lang="en-US">
                <a:latin typeface="Arial"/>
                <a:cs typeface="Arial"/>
              </a:rPr>
              <a:t>To be downloaded from the NCFE website on the qualification page:</a:t>
            </a:r>
          </a:p>
          <a:p>
            <a:endParaRPr lang="en-US">
              <a:latin typeface="Arial"/>
              <a:cs typeface="Arial"/>
            </a:endParaRPr>
          </a:p>
          <a:p>
            <a:pPr marL="800100" lvl="1" indent="-342900">
              <a:buFont typeface="Arial" panose="020B0604020202020204" pitchFamily="34" charset="0"/>
              <a:buChar char="•"/>
            </a:pPr>
            <a:r>
              <a:rPr lang="en-US" sz="2000">
                <a:latin typeface="Arial"/>
                <a:cs typeface="Arial"/>
              </a:rPr>
              <a:t>Tutor Guidance document</a:t>
            </a:r>
          </a:p>
          <a:p>
            <a:pPr marL="800100" lvl="1" indent="-342900">
              <a:buFont typeface="Arial" panose="020B0604020202020204" pitchFamily="34" charset="0"/>
              <a:buChar char="•"/>
            </a:pPr>
            <a:r>
              <a:rPr lang="en-GB" sz="2000">
                <a:latin typeface="Arial"/>
                <a:cs typeface="Arial"/>
              </a:rPr>
              <a:t>Chief Examiner and Chief Moderator Report Creative Design And Production Summer 2025</a:t>
            </a:r>
          </a:p>
          <a:p>
            <a:pPr marL="800100" lvl="1" indent="-342900">
              <a:buFont typeface="Arial" panose="020B0604020202020204" pitchFamily="34" charset="0"/>
              <a:buChar char="•"/>
            </a:pPr>
            <a:r>
              <a:rPr lang="en-US" sz="2000">
                <a:latin typeface="Arial"/>
                <a:cs typeface="Arial"/>
              </a:rPr>
              <a:t>Summer 25 NEA and mark scheme</a:t>
            </a:r>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p:txBody>
      </p:sp>
      <p:pic>
        <p:nvPicPr>
          <p:cNvPr id="5" name="Audio 4">
            <a:extLst>
              <a:ext uri="{FF2B5EF4-FFF2-40B4-BE49-F238E27FC236}">
                <a16:creationId xmlns:a16="http://schemas.microsoft.com/office/drawing/2014/main" id="{16A7B9FB-A183-BA76-340F-FA6B5562117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mc:Choice xmlns:p14="http://schemas.microsoft.com/office/powerpoint/2010/main" Requires="p14">
      <p:transition spd="slow" p14:dur="2000" advTm="43178"/>
    </mc:Choice>
    <mc:Fallback>
      <p:transition spd="slow" advTm="431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Presentation Agenda </a:t>
            </a:r>
            <a:br>
              <a:rPr lang="en-US" sz="3200">
                <a:latin typeface="Arial" panose="020B0604020202020204" pitchFamily="34" charset="0"/>
                <a:cs typeface="Arial" panose="020B0604020202020204" pitchFamily="34" charset="0"/>
              </a:rPr>
            </a:br>
            <a:br>
              <a:rPr lang="en-US" sz="3200">
                <a:latin typeface="Arial" panose="020B0604020202020204" pitchFamily="34" charset="0"/>
                <a:cs typeface="Arial" panose="020B0604020202020204" pitchFamily="34" charset="0"/>
              </a:rPr>
            </a:br>
            <a:endParaRPr lang="en-US" sz="3200"/>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pPr marL="285750" indent="-285750">
              <a:buFont typeface="Arial" panose="020B0604020202020204" pitchFamily="34" charset="0"/>
              <a:buChar char="•"/>
            </a:pPr>
            <a:r>
              <a:rPr lang="en-US">
                <a:latin typeface="Arial"/>
                <a:cs typeface="Arial"/>
              </a:rPr>
              <a:t>Review of CM report </a:t>
            </a:r>
          </a:p>
          <a:p>
            <a:pPr marL="285750" indent="-285750">
              <a:buFont typeface="Arial" panose="020B0604020202020204" pitchFamily="34" charset="0"/>
              <a:buChar char="•"/>
            </a:pPr>
            <a:r>
              <a:rPr lang="en-US">
                <a:latin typeface="Arial"/>
                <a:cs typeface="Arial"/>
              </a:rPr>
              <a:t>Activities 1 and 2</a:t>
            </a:r>
          </a:p>
          <a:p>
            <a:pPr marL="285750" indent="-285750">
              <a:buFont typeface="Arial" panose="020B0604020202020204" pitchFamily="34" charset="0"/>
              <a:buChar char="•"/>
            </a:pPr>
            <a:r>
              <a:rPr lang="en-US">
                <a:latin typeface="Arial"/>
                <a:cs typeface="Arial"/>
              </a:rPr>
              <a:t>Top tips for this assessment window </a:t>
            </a:r>
          </a:p>
          <a:p>
            <a:pPr marL="285750" indent="-285750">
              <a:buFont typeface="Arial" panose="020B0604020202020204" pitchFamily="34" charset="0"/>
              <a:buChar char="•"/>
            </a:pPr>
            <a:endParaRPr lang="en-US" sz="1600"/>
          </a:p>
          <a:p>
            <a:endParaRPr lang="en-US"/>
          </a:p>
          <a:p>
            <a:endParaRPr lang="en-US"/>
          </a:p>
        </p:txBody>
      </p:sp>
      <p:pic>
        <p:nvPicPr>
          <p:cNvPr id="5" name="Audio 4">
            <a:extLst>
              <a:ext uri="{FF2B5EF4-FFF2-40B4-BE49-F238E27FC236}">
                <a16:creationId xmlns:a16="http://schemas.microsoft.com/office/drawing/2014/main" id="{28DD00A6-6F24-B78B-0BA2-3463EE24FFE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59200" y="5892800"/>
            <a:ext cx="812800" cy="812800"/>
          </a:xfrm>
          <a:prstGeom prst="rect">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mc:Choice xmlns:p14="http://schemas.microsoft.com/office/powerpoint/2010/main" Requires="p14">
      <p:transition spd="slow" p14:dur="2000" advTm="54133"/>
    </mc:Choice>
    <mc:Fallback>
      <p:transition spd="slow" advTm="5413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CM Report</a:t>
            </a: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a:xfrm>
            <a:off x="432000" y="2022764"/>
            <a:ext cx="9027310" cy="4064000"/>
          </a:xfrm>
        </p:spPr>
        <p:txBody>
          <a:bodyPr lIns="91440" tIns="45720" rIns="91440" bIns="45720" anchor="t"/>
          <a:lstStyle/>
          <a:p>
            <a:r>
              <a:rPr lang="en-US" u="sng"/>
              <a:t>Standard of work</a:t>
            </a:r>
          </a:p>
          <a:p>
            <a:endParaRPr lang="en-US"/>
          </a:p>
          <a:p>
            <a:r>
              <a:rPr lang="en-GB"/>
              <a:t>Learners are expected to complete all tasks within the NEA in accordance with the specified time constraints and under the required controlled assessment conditions. Evidence for each task must be produced independently, without feedback or guidance from teachers during the assessment period. </a:t>
            </a:r>
          </a:p>
          <a:p>
            <a:endParaRPr lang="en-GB"/>
          </a:p>
          <a:p>
            <a:r>
              <a:rPr lang="en-GB"/>
              <a:t>Each task outlines clear evidence requirements and mandatory outcomes. These outcomes can often be met through a variety of formats, allowing learners to select the most appropriate method of presentation, unless explicitly stated otherwise.</a:t>
            </a:r>
            <a:endParaRPr lang="en-US"/>
          </a:p>
        </p:txBody>
      </p:sp>
      <p:pic>
        <p:nvPicPr>
          <p:cNvPr id="5" name="Audio 4">
            <a:extLst>
              <a:ext uri="{FF2B5EF4-FFF2-40B4-BE49-F238E27FC236}">
                <a16:creationId xmlns:a16="http://schemas.microsoft.com/office/drawing/2014/main" id="{349DA530-30BD-ADE6-6367-2DDDD95D114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1721819"/>
      </p:ext>
    </p:extLst>
  </p:cSld>
  <p:clrMapOvr>
    <a:masterClrMapping/>
  </p:clrMapOvr>
  <mc:AlternateContent xmlns:mc="http://schemas.openxmlformats.org/markup-compatibility/2006">
    <mc:Choice xmlns:p14="http://schemas.microsoft.com/office/powerpoint/2010/main" Requires="p14">
      <p:transition spd="slow" p14:dur="2000" advTm="65397"/>
    </mc:Choice>
    <mc:Fallback>
      <p:transition spd="slow" advTm="653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2EE3B-CAA8-F806-5B05-72F0561B22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FD5979E-9143-3591-3A47-E4CDB85C3AA8}"/>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CM Report</a:t>
            </a:r>
          </a:p>
        </p:txBody>
      </p:sp>
      <p:sp>
        <p:nvSpPr>
          <p:cNvPr id="3" name="Text Placeholder 2">
            <a:extLst>
              <a:ext uri="{FF2B5EF4-FFF2-40B4-BE49-F238E27FC236}">
                <a16:creationId xmlns:a16="http://schemas.microsoft.com/office/drawing/2014/main" id="{6A47C453-4744-9774-2656-B4480A7B90CD}"/>
              </a:ext>
            </a:extLst>
          </p:cNvPr>
          <p:cNvSpPr>
            <a:spLocks noGrp="1"/>
          </p:cNvSpPr>
          <p:nvPr>
            <p:ph type="body" sz="quarter" idx="10"/>
          </p:nvPr>
        </p:nvSpPr>
        <p:spPr>
          <a:xfrm>
            <a:off x="432000" y="2022764"/>
            <a:ext cx="8964248" cy="4064000"/>
          </a:xfrm>
        </p:spPr>
        <p:txBody>
          <a:bodyPr lIns="91440" tIns="45720" rIns="91440" bIns="45720" anchor="t"/>
          <a:lstStyle/>
          <a:p>
            <a:r>
              <a:rPr lang="en-US" u="sng"/>
              <a:t>Standard of work</a:t>
            </a:r>
          </a:p>
          <a:p>
            <a:endParaRPr lang="en-US"/>
          </a:p>
          <a:p>
            <a:r>
              <a:rPr lang="en-GB"/>
              <a:t>In this assessment window, learner submissions typically included a range of formats such as word-processed documents, PowerPoint presentations, sketches, hand-drawn visuals, computer-aided design (CAD) outputs and photographs, aligning with expected standards. </a:t>
            </a:r>
          </a:p>
          <a:p>
            <a:endParaRPr lang="en-GB"/>
          </a:p>
          <a:p>
            <a:r>
              <a:rPr lang="en-GB"/>
              <a:t>Moderators were encouraged to see that the majority of learners incorporated visual evidence that effectively supported their written commentary. To enhance the clarity and impact of this visual material, the chief moderator recommends that screengrabs and photographs are annotated wherever possible.</a:t>
            </a:r>
            <a:endParaRPr lang="en-US"/>
          </a:p>
        </p:txBody>
      </p:sp>
      <p:pic>
        <p:nvPicPr>
          <p:cNvPr id="5" name="Audio 4">
            <a:extLst>
              <a:ext uri="{FF2B5EF4-FFF2-40B4-BE49-F238E27FC236}">
                <a16:creationId xmlns:a16="http://schemas.microsoft.com/office/drawing/2014/main" id="{602E2A67-F101-90F3-7B48-F8CE31F8E0F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6759365"/>
      </p:ext>
    </p:extLst>
  </p:cSld>
  <p:clrMapOvr>
    <a:masterClrMapping/>
  </p:clrMapOvr>
  <mc:AlternateContent xmlns:mc="http://schemas.openxmlformats.org/markup-compatibility/2006">
    <mc:Choice xmlns:p14="http://schemas.microsoft.com/office/powerpoint/2010/main" Requires="p14">
      <p:transition spd="slow" p14:dur="2000" advTm="59221"/>
    </mc:Choice>
    <mc:Fallback>
      <p:transition spd="slow" advTm="592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1960F5-1132-CA7F-4261-5078578495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FB722B-ECC5-2003-0292-1B0CC18477CD}"/>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CM Report</a:t>
            </a:r>
          </a:p>
        </p:txBody>
      </p:sp>
      <p:sp>
        <p:nvSpPr>
          <p:cNvPr id="3" name="Text Placeholder 2">
            <a:extLst>
              <a:ext uri="{FF2B5EF4-FFF2-40B4-BE49-F238E27FC236}">
                <a16:creationId xmlns:a16="http://schemas.microsoft.com/office/drawing/2014/main" id="{079617AF-C332-3683-15B0-9C916ED7B6C2}"/>
              </a:ext>
            </a:extLst>
          </p:cNvPr>
          <p:cNvSpPr>
            <a:spLocks noGrp="1"/>
          </p:cNvSpPr>
          <p:nvPr>
            <p:ph type="body" sz="quarter" idx="10"/>
          </p:nvPr>
        </p:nvSpPr>
        <p:spPr>
          <a:xfrm>
            <a:off x="432000" y="2022764"/>
            <a:ext cx="8974759" cy="4064000"/>
          </a:xfrm>
        </p:spPr>
        <p:txBody>
          <a:bodyPr lIns="91440" tIns="45720" rIns="91440" bIns="45720" anchor="t"/>
          <a:lstStyle/>
          <a:p>
            <a:r>
              <a:rPr lang="en-US" u="sng"/>
              <a:t>Standard of work</a:t>
            </a:r>
          </a:p>
          <a:p>
            <a:endParaRPr lang="en-US"/>
          </a:p>
          <a:p>
            <a:r>
              <a:rPr lang="en-GB"/>
              <a:t>Centres are reminded that template documents, writing frames, or other forms of structured support should not be provided for the purpose of generating assessment evidence. The use of such materials may compromise the authenticity of the learner's work and could be considered malpractice.</a:t>
            </a:r>
          </a:p>
          <a:p>
            <a:endParaRPr lang="en-GB"/>
          </a:p>
          <a:p>
            <a:r>
              <a:rPr lang="en-GB"/>
              <a:t>Centres are also reminded of the importance of ensuring that learners clearly label and title each task within their portfolio of work. Failure to do so may result in key evidence being overlooked during moderation, which could impact the accuracy of the assessment.</a:t>
            </a:r>
            <a:endParaRPr lang="en-US"/>
          </a:p>
        </p:txBody>
      </p:sp>
      <p:pic>
        <p:nvPicPr>
          <p:cNvPr id="5" name="Audio 4">
            <a:extLst>
              <a:ext uri="{FF2B5EF4-FFF2-40B4-BE49-F238E27FC236}">
                <a16:creationId xmlns:a16="http://schemas.microsoft.com/office/drawing/2014/main" id="{03337EC6-888D-EE80-7145-5512F665688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989912"/>
      </p:ext>
    </p:extLst>
  </p:cSld>
  <p:clrMapOvr>
    <a:masterClrMapping/>
  </p:clrMapOvr>
  <mc:AlternateContent xmlns:mc="http://schemas.openxmlformats.org/markup-compatibility/2006">
    <mc:Choice xmlns:p14="http://schemas.microsoft.com/office/powerpoint/2010/main" Requires="p14">
      <p:transition spd="slow" p14:dur="2000" advTm="95754"/>
    </mc:Choice>
    <mc:Fallback>
      <p:transition spd="slow" advTm="957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AA403-7B53-093A-3DB9-BDE9DD7E11F9}"/>
              </a:ext>
            </a:extLst>
          </p:cNvPr>
          <p:cNvSpPr>
            <a:spLocks noGrp="1"/>
          </p:cNvSpPr>
          <p:nvPr>
            <p:ph type="title"/>
          </p:nvPr>
        </p:nvSpPr>
        <p:spPr>
          <a:xfrm>
            <a:off x="432000" y="1196203"/>
            <a:ext cx="8280000" cy="540000"/>
          </a:xfrm>
        </p:spPr>
        <p:txBody>
          <a:bodyPr/>
          <a:lstStyle/>
          <a:p>
            <a:r>
              <a:rPr lang="en-US" sz="3200">
                <a:latin typeface="Arial" panose="020B0604020202020204" pitchFamily="34" charset="0"/>
                <a:cs typeface="Arial" panose="020B0604020202020204" pitchFamily="34" charset="0"/>
              </a:rPr>
              <a:t>Assessor / Centre Administration</a:t>
            </a:r>
          </a:p>
        </p:txBody>
      </p:sp>
      <p:sp>
        <p:nvSpPr>
          <p:cNvPr id="3" name="Text Placeholder 2">
            <a:extLst>
              <a:ext uri="{FF2B5EF4-FFF2-40B4-BE49-F238E27FC236}">
                <a16:creationId xmlns:a16="http://schemas.microsoft.com/office/drawing/2014/main" id="{600DA778-2F7B-DBA6-663A-F63BC0A21FD4}"/>
              </a:ext>
            </a:extLst>
          </p:cNvPr>
          <p:cNvSpPr>
            <a:spLocks noGrp="1"/>
          </p:cNvSpPr>
          <p:nvPr>
            <p:ph type="body" sz="quarter" idx="10"/>
          </p:nvPr>
        </p:nvSpPr>
        <p:spPr>
          <a:xfrm>
            <a:off x="432000" y="2022764"/>
            <a:ext cx="8974759" cy="4064000"/>
          </a:xfrm>
        </p:spPr>
        <p:txBody>
          <a:bodyPr lIns="91440" tIns="45720" rIns="91440" bIns="45720" anchor="t"/>
          <a:lstStyle/>
          <a:p>
            <a:pPr marL="342900" indent="-342900">
              <a:buFont typeface="Arial" panose="020B0604020202020204" pitchFamily="34" charset="0"/>
              <a:buChar char="•"/>
            </a:pPr>
            <a:r>
              <a:rPr lang="en-US"/>
              <a:t>The majority of the </a:t>
            </a:r>
            <a:r>
              <a:rPr lang="en-US" err="1"/>
              <a:t>centre's</a:t>
            </a:r>
            <a:r>
              <a:rPr lang="en-US"/>
              <a:t> uploaded learners' work is on time and within the deadlines given.</a:t>
            </a:r>
          </a:p>
          <a:p>
            <a:pPr marL="342900" indent="-342900">
              <a:buFont typeface="Arial" panose="020B0604020202020204" pitchFamily="34" charset="0"/>
              <a:buChar char="•"/>
            </a:pPr>
            <a:r>
              <a:rPr lang="en-US"/>
              <a:t>The number of documents uploaded by the center's differed.</a:t>
            </a:r>
          </a:p>
          <a:p>
            <a:pPr marL="342900" indent="-342900">
              <a:buFont typeface="Arial" panose="020B0604020202020204" pitchFamily="34" charset="0"/>
              <a:buChar char="•"/>
            </a:pPr>
            <a:r>
              <a:rPr lang="en-US"/>
              <a:t>Research packs were not always presented with the initial uploads</a:t>
            </a:r>
          </a:p>
          <a:p>
            <a:pPr marL="342900" indent="-342900">
              <a:buFont typeface="Arial" panose="020B0604020202020204" pitchFamily="34" charset="0"/>
              <a:buChar char="•"/>
            </a:pPr>
            <a:r>
              <a:rPr lang="en-US"/>
              <a:t>Ensure that all completed tasks are uploaded in one continuous document, not a separate one for each task.</a:t>
            </a:r>
          </a:p>
          <a:p>
            <a:pPr marL="342900" indent="-342900">
              <a:buFont typeface="Arial" panose="020B0604020202020204" pitchFamily="34" charset="0"/>
              <a:buChar char="•"/>
            </a:pPr>
            <a:r>
              <a:rPr lang="en-GB"/>
              <a:t>Not all centre's clearly labelled/titled each of the tasks completed by learners</a:t>
            </a:r>
            <a:endParaRPr lang="en-US"/>
          </a:p>
          <a:p>
            <a:pPr marL="342900" indent="-342900">
              <a:buFont typeface="Arial" panose="020B0604020202020204" pitchFamily="34" charset="0"/>
              <a:buChar char="•"/>
            </a:pPr>
            <a:r>
              <a:rPr lang="en-US"/>
              <a:t>Ensure that AO marks are broken down in the assessor mark sheets.</a:t>
            </a:r>
          </a:p>
          <a:p>
            <a:pPr marL="342900" indent="-342900">
              <a:buFont typeface="Arial" panose="020B0604020202020204" pitchFamily="34" charset="0"/>
              <a:buChar char="•"/>
            </a:pPr>
            <a:r>
              <a:rPr lang="en-US"/>
              <a:t>Learners were not always given an opportunity to respond to feedback provided.</a:t>
            </a:r>
          </a:p>
        </p:txBody>
      </p:sp>
      <p:pic>
        <p:nvPicPr>
          <p:cNvPr id="5" name="Audio 4">
            <a:extLst>
              <a:ext uri="{FF2B5EF4-FFF2-40B4-BE49-F238E27FC236}">
                <a16:creationId xmlns:a16="http://schemas.microsoft.com/office/drawing/2014/main" id="{72F3C465-9C83-9AAA-B4BA-A5E0A447AD0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4261291"/>
      </p:ext>
    </p:extLst>
  </p:cSld>
  <p:clrMapOvr>
    <a:masterClrMapping/>
  </p:clrMapOvr>
  <mc:AlternateContent xmlns:mc="http://schemas.openxmlformats.org/markup-compatibility/2006">
    <mc:Choice xmlns:p14="http://schemas.microsoft.com/office/powerpoint/2010/main" Requires="p14">
      <p:transition spd="slow" p14:dur="2000" advTm="202880"/>
    </mc:Choice>
    <mc:Fallback>
      <p:transition spd="slow" advTm="2028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a150fa085ee10de39c3cf479614b01b9">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5321e28bec15a037271cc40b1c686981"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Props1.xml><?xml version="1.0" encoding="utf-8"?>
<ds:datastoreItem xmlns:ds="http://schemas.openxmlformats.org/officeDocument/2006/customXml" ds:itemID="{8FD6BB69-FF27-41DC-A897-ACA6AAAD85FB}">
  <ds:schemaRefs>
    <ds:schemaRef ds:uri="2910ae0d-d99b-43ae-b7eb-97dae584179d"/>
    <ds:schemaRef ds:uri="61cb4f89-9291-4377-acdd-6ad534f273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3.xml><?xml version="1.0" encoding="utf-8"?>
<ds:datastoreItem xmlns:ds="http://schemas.openxmlformats.org/officeDocument/2006/customXml" ds:itemID="{0AF7BE89-CA15-4488-B468-7A6E6469F0D2}">
  <ds:schemaRefs>
    <ds:schemaRef ds:uri="2910ae0d-d99b-43ae-b7eb-97dae584179d"/>
    <ds:schemaRef ds:uri="61cb4f89-9291-4377-acdd-6ad534f273b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39</Slides>
  <Notes>38</Notes>
  <HiddenSlides>0</HiddenSlide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Standardisation Training 2025/26</vt:lpstr>
      <vt:lpstr>NCFE Level 1/2 Technical Award in Creative Design and  Production  603/7003/8</vt:lpstr>
      <vt:lpstr>Objective and Aim</vt:lpstr>
      <vt:lpstr>Materials to support presentation</vt:lpstr>
      <vt:lpstr>Presentation Agenda   </vt:lpstr>
      <vt:lpstr>CM Report</vt:lpstr>
      <vt:lpstr>CM Report</vt:lpstr>
      <vt:lpstr>CM Report</vt:lpstr>
      <vt:lpstr>Assessor / Centre Administration</vt:lpstr>
      <vt:lpstr>Task 1 (a) and 1 (b)</vt:lpstr>
      <vt:lpstr>Task 1 (a) and 1 (b)</vt:lpstr>
      <vt:lpstr>Task 1 (a) and 1 (b)</vt:lpstr>
      <vt:lpstr>Task 1 (a) and 1 (b)</vt:lpstr>
      <vt:lpstr>Task 2</vt:lpstr>
      <vt:lpstr>Task 2</vt:lpstr>
      <vt:lpstr>Task 2</vt:lpstr>
      <vt:lpstr>Task 2</vt:lpstr>
      <vt:lpstr>Task 3</vt:lpstr>
      <vt:lpstr>Task 3</vt:lpstr>
      <vt:lpstr>Task 3</vt:lpstr>
      <vt:lpstr>Task 4</vt:lpstr>
      <vt:lpstr>Task 4</vt:lpstr>
      <vt:lpstr>Task 4</vt:lpstr>
      <vt:lpstr>Task 5</vt:lpstr>
      <vt:lpstr>Task 5</vt:lpstr>
      <vt:lpstr>Task 5</vt:lpstr>
      <vt:lpstr>Task 5</vt:lpstr>
      <vt:lpstr>Activity 1</vt:lpstr>
      <vt:lpstr>Activity 1</vt:lpstr>
      <vt:lpstr>Activity 1</vt:lpstr>
      <vt:lpstr>Activity 1 answer</vt:lpstr>
      <vt:lpstr>Activity 2</vt:lpstr>
      <vt:lpstr>Activity 2</vt:lpstr>
      <vt:lpstr>Activity 2</vt:lpstr>
      <vt:lpstr>Activity 2 answer</vt:lpstr>
      <vt:lpstr>NEA Tasks</vt:lpstr>
      <vt:lpstr>Top tips</vt:lpstr>
      <vt:lpstr>Top tips</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revision>1</cp:revision>
  <dcterms:created xsi:type="dcterms:W3CDTF">2019-03-05T18:00:13Z</dcterms:created>
  <dcterms:modified xsi:type="dcterms:W3CDTF">2025-09-26T13:00:05Z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